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площади круга: формула, смысл и применение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формулу площади круга и научимся применять её на задачах.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 его основные элементы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 — это часть плоскости, ограниченная окружностью. Чтобы находить его площадь, нужно понимать, где находятся центр, радиус и диаметр, а также помнить связь с числом π и длиной окружности.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связать радиус круга с его площадью в единой формуле.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входит в формулу площади круга и делает вычисления точными для любой окружности.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πr²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диаметр и их связь в формуле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берём в 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площади круга нужен именно радиус, потому что формула связывает площадь с расстоянием от центра до окружности. Диаметр напрямую не подставляют.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указан диаметр, его делят на два. Это простой шаг, без которого невозможно правильно перейти к формуле площади круга и получить верный ответ.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отметить центр, радиус, диаметр и окружность. Такая подпись помогает увидеть, какой элемент дан в задаче и как он связан с вычислением площади.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площадь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 данным радиуса или диаметра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увеличивается площадь, если радиус становится вдвое больше.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радиуса показывает, что площадь растёт быстрее самого радиуса и быстро увеличивается при изменении размера круга.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из формулы S = πr²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при разных радиусах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значений радиуса и получим площади круга по одной формуле.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радиуса площадь растёт намного быстрее, чем сам радиус.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πr², π≈3,14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круга при росте радиуса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одинаковый шаг по радиусу даёт всё больший прирост площади. Это особенно заметно при переходе от больших значений радиуса.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нелинейная: площадь растёт по квадрату радиуса, а не равномерно.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πr², π≈3,14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площади и запись ответа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всегда записывают в квадратных единицах: мм², см², м² или км². Это показывает, что речь идёт не о длине, а о размере поверхности.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указан в сантиметрах, ответ тоже должен быть в см². Когда радиус задан в метрах, результат записывают в м², не смешивая разные единицы.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 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важно не забыть единицы и не округлить ответ слишком рано. Тогда итог будет понятным, точным и соответствующим условию.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 и тарелка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пицца и тарелка — самые понятные примеры для знакомства с площадью круга. Когда нужно оценить размер поверхности, удобно представить радиус от центра до края. Так геометрия превращается в знакомое действие из повседневной жизни.
</a:t>
            </a:r>
            <a:endParaRPr lang="en-US" sz="103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колесо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 часов и колесо тоже имеют круглую форму, поэтому их поверхность можно рассматривать через площадь круга. Такие объекты часто встречаются в городе и дома, а значит, помогают увидеть пользу формулы не только на уроке, но и вокруг себя.
</a:t>
            </a:r>
            <a:endParaRPr lang="en-US" sz="1041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Клумба и участок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клумба или декоративная площадка на участке требуют расчёта площади, когда нужно подобрать покрытие, грунт или растения. Здесь особенно важно понимать радиус и общий размер круга, чтобы не ошибиться с количеством материала.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площадь круга в жизни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 диаметром и радиусом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данные даны в задаче и как из них получить площадь круга. Главное — сначала определить, указан радиус или диаметр, а затем подставлять значение в формулу.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 диаметр, его нужно разделить на 2. После этого площадь легко находить по одной и той же формуле, независимо от единиц измерения.
</a:t>
            </a:r>
            <a:endParaRPr lang="en-US" sz="87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вычисления по формуле S = πr²; π≈3,14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площади круга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нельзя записывать в сантиметрах или метрах без квадрата. Если радиус измерен в сантиметрах, ответ должен быть в см²; иначе теряется смысл величины площади.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диаметра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радиуса в формулу подставляют диаметр. Это приводит к завышенному ответу, потому что диаметр в два раза больше радиуса и не подходит для выражения S = πr².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раннее округление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округлить π до целого числа или слишком рано, точность решения снижается. В школьных задачах лучше сначала выполнить все действия, а затем округлить окончательный результат.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 — записать площадь как πr, а не πr². В этом случае не учитывается второй множитель r, и результат получается меньше правильного значения.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убедиться, что площадь круга найдена без ошибок и записана в нужных единицах.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кругов разного радиуса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сопоставлены три круга, у которых радиус увеличивается равномерно. Это помогает увидеть, что рост площади идёт гораздо быстрее, чем рост самого радиуса.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радиуса в 3 раза площадь возрастает в 9 раз. Значит, зависимость действительно квадратичная, а не линейная.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S = πr² при π≈3,14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в вычислениях площади круга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одинаково для любого круга и окружности. Оно не зависит от размера фигуры, поэтому используется в одной и той же формуле для всех задач на площадь круга.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чаще всего берут π≈3,14 или π≈3,1416. Первый вариант удобен для простых вычислений, а второй даёт более точный результат, особенно если радиус больше.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знаков после запятой у π, тем точнее ответ. Однако в обычных школьных задачах важно не перегружать вычисления: достаточно выбрать разумную точность и аккуратно считать до конца.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в природе, технике и быту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на дороге и в доме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Колёса, крышки и тарелки кажутся привычными предметами, но у них есть общий признак — круглая форма. Чтобы понять, сколько материала нужно для их поверхности или покрытия, используют площадь круга. Это особенно полезно при выборе размеров и расчёте расхода.
</a:t>
            </a:r>
            <a:endParaRPr lang="en-US" sz="710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точность измерений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спортивных площадках встречаются круговые мишени, сектора и разметка, где важно знать не только форму, но и её размер. Площадь помогает оценить, сколько места занимает круглая зона, и правильно спланировать размещение объектов.
</a:t>
            </a:r>
            <a:endParaRPr lang="en-US" sz="710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и декоративные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Клумбы, садовые дорожки и круговые площадки часто проектируют с помощью простых геометрических расчётов. Если известен радиус, можно заранее определить площадь, чтобы рассчитать количество почвы, плитки, краски или другого материала.
</a:t>
            </a:r>
            <a:endParaRPr lang="en-US" sz="7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466307"/>
            <a:ext cx="5139684" cy="823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вычислений при разных значениях 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сравниваются результаты вычисления площади при двух приближённых значениях π. Видно, что разница мала, но при увеличении радиуса она становится заметнее.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небольших задач разница почти незаметна, но более точное π даёт более точный ответ. Это особенно важно при больших радиусах или при проверке вычислений.
</a:t>
            </a:r>
            <a:endParaRPr lang="en-US" sz="77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S = πr² для r = 4 см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площади от радиуса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 рассчитаны по одной формуле и показывают, как быстро растёт площадь при увеличении радиуса. Это удобно для сравнения нескольких кругов.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идёт вверх всё круче, потому что площадь пропорциональна квадрату радиуса. Одинаковое прибавление радиуса даёт всё больший прирост площади.
</a:t>
            </a:r>
            <a:endParaRPr lang="en-US" sz="75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S = πr² при π≈3,14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по теме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указан диаметр, его делят на 2 и только потом используют в формуле. Без этого шага ответ получится неправильным, даже если остальные действия выполнены верно.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площади всегда записывают в квадратных единицах: мм², см², м² или км². Это показывает, что речь идёт не о длине, а о поверхности круга.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находят по формуле S = πr². В ней радиус играет главную роль, поэтому именно его нужно знать или сначала вычислить из диаметра.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окончательным ответом стоит ещё раз проверить радиус, квадрат и значение π. Такая самопроверка помогает избежать типичных ошибок и делает решение надёжным.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круга: точно, просто, понятно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находить площадь круга, достаточно помнить формулу S = πr², правильно определить радиус и не забывать про квадратные единицы. Аккуратный расчёт делает ответ точным и понятным.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2026-06-03T14:15:19Z</dcterms:created>
  <dcterms:modified xsi:type="dcterms:W3CDTF">2026-06-03T14:15:19Z</dcterms:modified>
</cp:coreProperties>
</file>