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Красавица: какой бывает красота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что делает человека красивым: внешность, доброта и хорошие поступки.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слово «красавица»
</a:t>
            </a:r>
            <a:endParaRPr lang="en-US" sz="2034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Словом «красавица» называют не только красивую девочку или женщину. Оно звучит особенно тепло, когда речь идёт о героине с добрым сердцем, приятной внешностью и хорошими поступками.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красота: что замечают сразу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опрятная одежда и причёсанные волосы помогают человеку выглядеть аккуратно и приятно. Это заметно сразу, даже если он молчит.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осанка и спокойный взгляд тоже делают образ красивым. Человек кажется собранным, уверенным и доброжелательным.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красота не зависит от дорогих вещей. Она начинается с привычки каждый день заботиться о себе и быть аккуратным.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делает человека светлее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лицо становится добрее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на крыльцо и улыбнулся соседке. Сразу стало понятно: перед нами приветливый и добрый ребёнок. На светлом фоне такая улыбка смотрится особенно тепло, будто маленькое солнышко заглянуло в окно.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 хорошим 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подняла глаза и слегка улыбнулась, не пряча лицо. Взгляд получился спокойным, а выражение — открытым и дружелюбным. Именно такой портрет легко представить: светлый фон, ничего лишнего и очень тёплое впечатление.
</a:t>
            </a:r>
            <a:endParaRPr lang="en-US" sz="1541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характера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ctr" indent="0" marL="0">
              <a:lnSpc>
                <a:spcPct val="100000"/>
              </a:lnSpc>
              <a:buNone/>
            </a:pPr>
            <a:r>
              <a:rPr lang="en-US" sz="16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замечает, кому нужна поддержка, и старается помочь. Его поступки делают жизнь вокруг спокойнее и теплее.
</a:t>
            </a:r>
            <a:endParaRPr lang="en-US" sz="16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делится и выручает других, с ним хочется дружить. Помощь показывает, что сердце у него неравнодушное.
</a:t>
            </a:r>
            <a:endParaRPr lang="en-US" sz="166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звучат мягко и приятно. Они помогают не ссориться, а разговаривать спокойно и по-доброму.
</a:t>
            </a:r>
            <a:endParaRPr lang="en-US" sz="1756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не прячет правду и умеет признавать ошибку. Такой характер вызывает доверие и уважение.
</a:t>
            </a:r>
            <a:endParaRPr lang="en-US" sz="166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добрые поступки делают человека красивее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одно доброе слово запускает цепочку приятных чувств и отношений.
</a:t>
            </a:r>
            <a:endParaRPr lang="en-US" sz="167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Красавицы в сказках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внешняя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героиня часто сразу привлекает внимание своей красотой. Но это только начало истории, а не её главное богатство.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смелость и ум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читатель видит, что красавица не боится испытаний и умеет принимать верные решения. Это делает её по-настоящему интересной.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главное — доброе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героиня помогает другим, выбирает добро и остаётся любимой. Именно её характер запоминается сильнее всего.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 нас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зелёном лугу цветы стоят, как яркие огоньки. Один жёлтый, другой красный, третий синий — и всё вместе выглядит очень нарядно. Такая красота радует глаз и будто приглашает улыбнуться.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полный цветов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цветущем саду деревья будто надевают праздничные платья. Листья блестят на солнце, а цветы пахнут так приятно, что хочется идти медленнее и смотреть вокруг подольше.
</a:t>
            </a:r>
            <a:endParaRPr lang="en-US" sz="1326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весной и летом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выпадает чистый снег, улицы становятся тихими и светлыми. Дома и деревья будто примеряют белые шапки. Зимняя красота спокойная, свежая и очень чистая.
</a:t>
            </a:r>
            <a:endParaRPr lang="en-US" sz="1351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белый пейзаж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красота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нравятся светлые волосы, а кому-то — тёмные. У людей разные вкусы, поэтому один и тот же человек может казаться красивым по-разному.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 первую очередь замечают улыбку, другие — добрые глаза, третьи — спокойный взгляд. Красота не бывает одинаковой для всех, и это вполне нормально.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нравится не только внешностью, но и тем, как он говорит, смеётся и помогает другим. Тогда красота становится ещё заметнее.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каждый может быть красив по-своему. У каждого есть свои особенности, и именно они делают людей интересными и непохожими друг на друга.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здоровье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умывания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лицо и свежие руки помогают проснуться. Уже с самого утра человек выглядит аккуратнее и бодрее.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зарядка или игры на свежем воздухе делают тело сильнее. После движения настроение обычно становится лучше.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движение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Причёсанные волосы, чистая одежда и ровная осанка завершают образ. Так появляется приятное впечатление и уверенность в себе.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аккуратный вид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полезная еда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меню есть полезные продукты, у человека больше сил. Он выглядит живым, свежим и не хочет зевать на весь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начинается с простых привычек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ежедневных действий, которые помогают выглядеть опрятно и приятно.
</a:t>
            </a:r>
            <a:endParaRPr lang="en-US" sz="149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тоже красивы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помогают людям чувствовать себя спокойно и дружелюбно. Когда мы говорим «здравствуй» и «спасибо», разговор становится приятным и тёплым.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«пожалуйста» и «извини» показывают уважение и умение ладить с другими. Они помогают дружить, учиться вместе и не ссориться по пустякам.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слова, наоборот, ранят и портят настроение. Поэтому красивой речь делает не громкость, а доброта, вежливость и заботливый тон.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разных семьях и странах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семьях по-разному понимают, что красиво. Где-то любят длинные волосы, где-то — яркие наряды, а где-то особенно ценят спокойную улыбку и аккуратность.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вкусы и привычки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тоже разные вкусы, и это нормально. Один замечает глаза, другой — прическу, третий — добрый взгляд. Поэтому красота у каждого своя, и это здорово.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— много красивых образов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уже делает человека заметно увереннее и приятнее в общении.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368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Самоуважение начинается с маленького шага: относиться к себе и другим с добротой. Это помогает держаться спокойно, говорить уверенно и выглядеть достойно.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Поступок, который делает человека красивым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доброго действия: от помощи до тёплого впечатления.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семье и дружбе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красивыми считаются забота и внимание к близким. Когда дома помогают друг другу и не забывают о ласковом слове, всем становится спокойнее и радостнее.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красоту создают честность и верность. Настоящий друг не подводит, умеет слушать и радуется успехам товарища, как будто это маленький праздник.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красивыми делают отношения добрые дела без напоминаний. Подать руку, уступить место, поделиться карандашом — такие мелочи очень важны и приятно запоминаются.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и дружбе есть уважение, люди доверяют друг другу. А там, где есть доверие, всегда теплее, веселее и по-настоящему красиво.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впечатление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Неряшливость и хмурый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мальчика был яркий свитер, но он пришёл в мятой одежде, с растрёпанными волосами и грязными рукавами. Рядом стояла девочка в простой, но аккуратной одежде и с улыбкой. Все сразу заметили, кто выглядит приятнее.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 сильнее наряда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красиво оделась на праздник, но постоянно перебивала других и говорила резко. Её наряд быстро перестал казаться важным. Рядом стоял скромно одетый мальчик, который вежливо здоровался и благодарил, — и именно он вызывал симпатию.
</a:t>
            </a:r>
            <a:endParaRPr lang="en-US" sz="145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красавицей в обычной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маму, когда хотят подчеркнуть её заботу, ласку и добрые руки. Красавица в семье — это не только внешность, но и тепло, которое она дарит каждый день.
</a:t>
            </a:r>
            <a:endParaRPr lang="en-US" sz="1473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Бабушку часто называют красавицей за мудрость, добрые глаза и умение окружать внуков вниманием. Такое слово звучит как нежная похвала и большая любовь.
</a:t>
            </a:r>
            <a:endParaRPr lang="en-US" sz="160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Учительницу могут назвать красавицей, если она умеет объяснять спокойно, улыбаться и поддерживать учеников. Здесь важны не только внешность, но и добрый, терпеливый характер.
</a:t>
            </a:r>
            <a:endParaRPr lang="en-US" sz="1408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Сестра или одноклассница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Сестру или одноклассницу называют красавицей, когда замечают улыбку, доброту и умение хорошо поступать. В обычной жизни это слово часто означает: «Ты очень приятный человек».
</a:t>
            </a:r>
            <a:endParaRPr lang="en-US" sz="135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начинается с того, что видно сразу: с опрятности, улыбки и аккуратности. Но одного внешнего вида недостаточно, если поступки остаются недобрыми.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честность, забота и уважение делают человека красивым надолго. Такие качества запоминаются лучше, чем платье, бантик или новая причёска.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красавица умеет радовать не только внешним видом, но и сердцем. Именно поэтому к ней тянутся люди и хотят с ней дружить.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красоте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Красавица — это лицо и сердце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человека начинается с опрятности, но по-настоящему раскрывается в добрых словах, помощи и уважении. Такая красота остаётся в памяти и делает мир теплее.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2026-05-24T02:12:30Z</dcterms:created>
  <dcterms:modified xsi:type="dcterms:W3CDTF">2026-05-24T02:12:30Z</dcterms:modified>
</cp:coreProperties>
</file>