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знакомый незнакомец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который кажется знакомым, но удивляет снова и снова.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страны, острова и очень разные природные миры. Здесь рядом существуют холодные арктические территории, крупные города и пространства, где жизнь зависит от климата и расстояний.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 и соседей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у вас ассоциируется материк?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из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многие вспоминают небоскрёбы, Голливуд или спортивные лиги. Эти образы известны по фильмам и новостям, но они показывают только небольшую часть материка.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кого-то Северная Америка связана с снегом, у кого-то — с гамбургерами и фастфудом. Такие ассоциации отражают рекламу и массовую культуру, а не всё разнообразие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материк выглядит цельным, но в реальности это соседство пустынь, тундры, лесов, гор и тропиков. Один образ не может описать такую разницу.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люди с разными языками, обычаями и историей. Поэтому материк лучше изучать не по стереотипам, а по его регионам и повседневной жизни.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задача — проверить первые ассоциации и увидеть, что за знакомыми картинками скрывается очень сложная и интересная география.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материк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Северную Америку омывают три океана: Северный Ледовитый, Атлантический и Тихий. Именно они сильно влияют на климат, перевозки, рыболовство и жизнь прибрежных районов.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материка входят Канада, США и Мексика, а также страны Центральной Америки. К северу и востоку тянутся большие островные территории и архипелаги.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Северной Америке относят Гренландию и Канадский Арктический архипелаг. Эти территории показывают, насколько далеко на север простирается материк.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 постепенно переходит в Центральную Америку и Карибский бассейн. Здесь природные условия становятся теплее, а ландшафты — более влажными и зелёными.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делает Северную Америку материком крайностей: от ледников и арктических пустынь до тропических побережий и густонаселённых мегаполисов.
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Крайний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лежат арктические пустыни и тундра. Здесь долгие зимы, короткое лето и растения, приспособленные к холоду, ветру и вечной мерзлоте.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Лесной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раскинулась тайга — огромные хвойные леса Канады и Аляски. В них много рек, озёр и животных, которым нужны большие нетронутые пространства.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Равнины и травы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находятся прерии и степи. Это важные сельскохозяйственные районы, где природные условия позволили развиться земледелию и скотоводству.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Засушливые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встречаются пустыни и полупустыни. Влажности мало, но жизнь поддерживают редкие дожди, подземные воды и умение людей экономно использовать ресурсы.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Южное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прибрежных зонах есть влажные тропики и субтропики. Здесь тепло почти круглый год, а растительность отличается особой густотой и 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озёра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Западные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тянутся Кордильеры — молодые и высокие горы с хребтами, плато и глубокими долинами. Они влияют на погоду и затрудняют движение воздушных масс.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лежат Великие равнины — широкие пространства, удобные для хозяйства и транспорта. Их рельеф сделал эту часть материка особенно важной для сельского хозяйства.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Горы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находятся старые и более сглаженные Аппалачи. А Великие озёра образуют крупнейшую в мире систему пресных озёр и запасают около пятой части поверхностной пресной воды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Северной Америки по длине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соединяют внутренние районы материка с океанами и помогают людям в транспорте, сельском хозяйстве и снабжении водой.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из представленных рек — Маккензи, а самая короткая — Святого Лаврентия. Разные длины связаны с рельефом, климатом и направлением стока.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справочные данные о длине рек Северной Америки; значения округлены, 2025.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материка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степные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медведь, карибу и бизон стали символами северных и степных ландшафтов. Эти виды зависят от больших пространств, сезонных миграций и сохранности природных территорий.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и на окраинах городов встречаются койоты, пумы и олени. Они умеют приспосабливаться к меняющимся условиям и часто живут рядом с человеком, не теряя осторожности.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Орлы, совы и другие хищные птицы занимают важное место в экосистемах материка. Их присутствие часто показывает, насколько здорова природная среда.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прибрежных водах и мангровых зонах обитают ламантины и множество морских видов. Такие территории особенно уязвимы из-за загрязнения и изменения береговой линии.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горах, лесах и островных районах встречаются редкие и эндемичные виды. Они не живут больше нигде, поэтому нуждаются в особой защите.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1: везде одинаковая погода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только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есть арктические районы с очень долгой зимой, но есть и более мягкие побережья. Климат меняется от широты, океана и высоты над уровнем моря.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Большой 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одновременно встречаются снежные штаты, жаркие пустыни и влажные субтропики. Поэтому в одной стране могут быть совсем разные сезоны и способы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Влияние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тоже не одинаковая: в горах прохладнее, а в низменностях и на побережьях намного жарче. Рельеф делает климат особенно разнообразным.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 влияет на 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зависят не только от юга и севера, но и от океанских течений, горных барьеров и удалённости от моря.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история материка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заселения и формирования населения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языка закреплены на федеральном уровне в Канаде
</a:t>
            </a:r>
            <a:endParaRPr lang="en-US" sz="190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языка в Канаде два, а рядом звучат десятки коренных и иммигрантских языков. Это показывает: на материке культурное единство невозможно, потому что его состав слишком разный.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Канады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политическая карта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Северной Америки показывает, что материк устроен по-разному, но везде есть разделение на крупные регионы внутри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помогает большим странам управлять разными регионами и сохранять местные особенности.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государственные сайты США, Канады и Мексики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и малые поселения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Мехико и Торонто — это города, где деловые кварталы, транспорт и жильё тесно соседствуют. В них легко увидеть, как работает современный материк: быстро, плотно и очень разнообразно.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центров начинаются районы частных домов, парков и тихих улиц. Здесь у людей меньше спешки, но сильнее чувство соседства, а школа и спорт часто становятся главными точками общения.
</a:t>
            </a:r>
            <a:endParaRPr lang="en-US" sz="1295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меняет 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города и посёлки живут по другому ритму: там проще добираться до знакомых мест, легче знать соседей и заметнее связь с природой, дорогами и местной работой.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материк — разные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мегаполисом и посёлком помогает понять Северную Америку лучше любой карты. Один материк включает и небоскрёбы, и спокойные улицы, и очень разные способы жить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детей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1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добираются в школу на школьном автобусе, а не пешком. В больших и малых городах это обычная часть дня, особенно там, где школы стоят далеко от домов.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83927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часто проходит в больших школьных зданиях или кампусах, где классы, спортзал и столовая находятся в одном месте. Такой формат помогает совмещать уроки, кружки и общие школьные события.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37699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нередко идут на спорт, музыку или другие занятия. Баскетбол, бейсбол, хоккей и танцы могут быть не просто хобби, а важной частью школьной жизни.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83927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обед часто берут с собой, особенно если день плотный. Это удобно для семей и позволяет детям быстро перекусить между уроками, тренировкой и домашними заданиями.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37699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 заметно влияют на жизнь детей: родители, тренеры, учителя и соседи часто участвуют в школьных делах. Поэтому школа здесь связана не только с уроками, но и с общением.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карта регионов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на тарелке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вкус региона можно почувствовать почти сразу: кленовый сироп, блюда из картофеля и знаменитый путин. Такая еда связана с холодным климатом, местными продуктами и французским наследием.
</a:t>
            </a:r>
            <a:endParaRPr lang="en-US" sz="834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Мексиканские вкусы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центре материка кухня становится ярче и острее. Буррито, тако и блюда из кукурузы и фасоли показывают, как сильно здесь влияют мексиканские традиции и повседневная уличная еда.
</a:t>
            </a:r>
            <a:endParaRPr lang="en-US" sz="929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смешение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особенно заметны морепродукты, а в южных регионах — креольские блюда, где смешались разные кулинарные традиции. Еда здесь часто рассказывает о переселениях людей лучше любого учебника.
</a:t>
            </a:r>
            <a:endParaRPr lang="en-US" sz="834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обед на материке может отличаться от города к городу. Одни блюда выросли из местных продуктов, другие пришли с переселенцами, но все они отражают историю места и его климат.
</a:t>
            </a:r>
            <a:endParaRPr lang="en-US" sz="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3: одна и та же культура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Голливуд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известен по всему миру, но это лишь одна часть культурной карты материка. На соседних территориях существуют свои киностудии, жанры и герои, близкие местной аудитории.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Канада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франкоязычных районах Канады развиваются собственные кино, телевидение и музыка. Там звучит другой язык, а вместе с ним — свои темы, юмор и культурные привычки.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популярны региональные музыкальные традиции, которые отличаются от столицы к северу и к югу страны. Они связаны с праздниками, танцами и местной историей.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добавляют в общий образ материка ритмы, которые легко узнать по мелодии и ударным инструментам. Музыка там часто соединяет праздник, память и повседневную жизнь.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коренных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Северной Америки сохраняются собственные художественные и музыкальные традиции. Они важны не только как наследие, но и как живая часть современной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общий язык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
</a:t>
            </a:r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 особенно заметен в школьных командах и городских матчах. Для многих семей это не просто игра, а часть летних традиций, разговоров и местной гордости.
</a:t>
            </a:r>
            <a:endParaRPr lang="en-US" sz="1326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футбол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футбол собирает целые районы у экранов и на стадионах. Матчи становятся событием недели, а школьные и студенческие команды часто вызывают сильные эмоции у болельщиков.
</a:t>
            </a:r>
            <a:endParaRPr lang="en-US" sz="116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объединяет Канаду, север США и многие города с холодной зимой. На катках и аренах он связан с командным духом, скоростью и уважением к игре.
</a:t>
            </a:r>
            <a:endParaRPr lang="en-US" sz="126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 легко узнают по школьным залам, уличным площадкам и большим аренам. Он популярен среди детей и взрослых, потому что для игры не нужны сложные условия.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вызовы и адаптация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часто случаются лесные пожары, поэтому службы заранее отслеживают погоду и влажность. Людей предупреждают об опасности, а вокруг населённых пунктов создают более безопасные зоны.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 наводнения особенно опасны для побережий и низких районов. Поэтому дома укрепляют, дамбы проверяют заранее, а в школах и городах готовят планы эвакуации.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и сухие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равнины и южные районы нередко страдают от засух и торнадо. Здесь важны наблюдение за погодой, водосбережение и быстрое оповещение жителей о приближающейся угрозе.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бедствий люди не только восстанавливают дома, но и помогают природе вернуться к жизни. Высаживают деревья, чинят берега рек и возвращают защиту на нарушенные территории.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играют важную роль в защите животных и растений. Они позволяют сохранить места обитания и лучше понимать, как меняется окружающая среда.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" y="1410150"/>
            <a:ext cx="2219355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022" y="1410150"/>
            <a:ext cx="2219355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22" y="1410150"/>
            <a:ext cx="2219355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98" y="1410150"/>
            <a:ext cx="2219355" cy="231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356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 бесконечен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леса кажутся бескрайними, но они тоже уязвимы. Вырубка, пожары и потепление меняют привычные границы тайги, а учёные следят, как это влияет на животных и почвы.
</a:t>
            </a:r>
            <a:endParaRPr lang="en-US" sz="772" dirty="0"/>
          </a:p>
        </p:txBody>
      </p:sp>
      <p:sp>
        <p:nvSpPr>
          <p:cNvPr id="10" name="Text 2"/>
          <p:cNvSpPr txBox="1"/>
          <p:nvPr/>
        </p:nvSpPr>
        <p:spPr>
          <a:xfrm>
            <a:off x="23967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 наблюдением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материка важны для людей, но на них влияют загрязнение и изменение климата. Поэтому качество воды контролируют, а возле водоёмов вводят природоохранные меры.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46578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под угрозой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теряют привычные места обитания. Это касается и крупных видов, и редких птиц, поэтому им помогают заповедники, коридоры миграции и программы восстановления среды.
</a:t>
            </a:r>
            <a:endParaRPr lang="en-US" sz="772" dirty="0"/>
          </a:p>
        </p:txBody>
      </p:sp>
      <p:sp>
        <p:nvSpPr>
          <p:cNvPr id="12" name="Text 4"/>
          <p:cNvSpPr txBox="1"/>
          <p:nvPr/>
        </p:nvSpPr>
        <p:spPr>
          <a:xfrm>
            <a:off x="6889475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здесь — не только идея, но и ежедневная работа. Национальные парки, научные станции и местные инициативы показывают, что защиту можно сочетать с жизнью людей.
</a:t>
            </a:r>
            <a:endParaRPr lang="en-US" sz="772" dirty="0"/>
          </a:p>
        </p:txBody>
      </p:sp>
      <p:sp>
        <p:nvSpPr>
          <p:cNvPr id="13" name="Text 5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4: природа не страдает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материк, много открытий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оказалась не «одной картинкой», а целым набором миров: от льдов до тропиков, от мегаполисов до маленьких поселений, от привычных брендов до очень разных культур.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2026-07-26T20:15:32Z</dcterms:created>
  <dcterms:modified xsi:type="dcterms:W3CDTF">2026-07-26T20:15:32Z</dcterms:modified>
</cp:coreProperties>
</file>