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большая страна с богатой историей и дружным народом.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государство — Россия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— это страна, где есть границы, законы, столица и управление. Оно помогает людям жить спокойно, защищает их и создаёт условия для учёбы, труда и безопасности.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такова площадь России, и именно поэтому в ней так много разных природных зон.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страны объясняет, почему рядом встречаются и тёплые равнины, и суровые северные края.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17,1 млн км²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 и центр государственной жизни. Здесь принимаются важные решения, которые касаются всей страны, поэтому город всегда полон движения и дел.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находятся Кремль и Красная площадь. Эти места знают во всём мире, потому что они связаны с историей России и её государственными традициями.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 миллионов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живут и работают миллионы людей. Каждый день здесь спешат машины, автобусы, поезда метро и пешеходы — настоящий городской улей без отдыха.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5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много музеев, театров, библиотек и университетов. Город помогает людям учиться, узнавать новое и видеть, как живёт большая страна.
</a:t>
            </a:r>
            <a:endParaRPr lang="en-US" sz="12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над страной
</a:t>
            </a:r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флаг узнают по трём полосам: белой, синей и красной. Его поднимают на государственных зданиях, праздниках и соревнованиях. Флаг напоминает о стране и объединяет людей, когда они видят его рядом.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с орлом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двуглавый орёл. Он символизирует силу, единство и защиту государства. Герб можно увидеть на документах, монетах и официальных зданиях, где он подчёркивает важность и серьёзность государства.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Гимн, который слушают стоя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звучит в торжественные моменты: на праздниках, соревнованиях и важных церемониях. Когда его исполняют, люди обычно встают. Так они выражают уважение к своей стране и её символам.
</a:t>
            </a:r>
            <a:endParaRPr lang="en-US" sz="11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 законы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закон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— это главный закон страны. В ней записано, как устроено государство, какие у граждан есть права и какие обязанности они должны выполнять.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нужны, чтобы люди жили справедливо и спокойно. Они помогают каждому понимать, что можно делать, а что делать нельзя.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законам в школе, дома, на улице и в общественных местах действует порядок. Когда правила известны всем, людям легче жить и работать вместе.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защищают человека, его семью, имущество и безопасность. Если права нарушены, государство помогает восстановить справедливость.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управление страной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граждане участвуют в выборе власти и как разные органы выполняют свои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58702"/>
            <a:ext cx="520200" cy="416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505360"/>
            <a:ext cx="520200" cy="416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98675"/>
            <a:ext cx="520200" cy="416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языки России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люди разных народов: русские, татары, башкиры, чеченцы, якуты, мордва и многие другие. Каждый народ вносит в жизнь страны свои обычаи и характер.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— государственный язык страны. На нём ведутся уроки, пишут законы и общаются люди в разных уголках России, чтобы всем было легче понимать друг друга.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свои песни, сказки, костюмы и праздники. Эти традиции бережно сохраняют, потому что они делают культуру России яркой и живой.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уважают языки и обычаи друг друга, стране становится спокойнее и теплее. Разные культуры не мешают, а делают Россию сильнее и интереснее.
</a:t>
            </a:r>
            <a:endParaRPr lang="en-US" sz="12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реки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раскинулись огромные леса, через страну текут тысячи рек, а озёра сверкают как зеркала. Эти природные богатства дают людям воду, свежий воздух и красивые места для отдыха. Но им нужна осторожная забота.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России встречаются льды и суровая Арктика, а на юге — тёплые степи и плодородные земли. Такая разная природа делает страну удивительной, словно в одной книге собрали много разных сказок.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 Урал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известно своей чистой водой, а Урал — горами и полезными ископаемыми. Эти места показывают, насколько богата Россия природой. Беречь их важно, чтобы они оставались красивыми и полезными людям.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богатства страны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и большие города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66900" y="19805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состоит из республик, краёв, областей, городов федерального значения, автономных округов и автономной области. У каждой части страны есть свои особенности управления и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51925" y="19805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известен красивыми набережными, мостами и музеями. Это город с богатой историей, где особенно заметны культура, искусство и морской характер.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87075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 Екатеринбург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славится старинными памятниками и яркими традициями, а Екатеринбург — крупный промышленный и культурный центр. Оба города показывают, насколько разнообразна Россия.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710163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— один из крупнейших городов Сибири. Он известен наукой, образованием и большой городской жизнью, где каждый день много работы и движения.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511463" y="1981775"/>
            <a:ext cx="1371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расположен на Дальнем Востоке и связан с морем. Его улицы, порт и природа напоминают, что Россия тянется очень далеко и объединяет разные края.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 в государстве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849300" y="1775226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имеет право на имя и на жизнь в семье, где его любят и заботятся о нём. Это помогает чувствовать себя нужным, защищённым и уверенно делать первые шаги в жизни.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849300" y="2382601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важно учиться в школе, читать книги, задавать вопросы и узнавать новое. Государство помогает этому: открывает школы, библиотеки, кружки и спортивные секции, где можно расти и развивать таланты.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49300" y="2989978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игра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есть право отдыхать, играть и заниматься любимым делом. После уроков нужны прогулки, спорт и весёлые игры, чтобы силы возвращались, а настроение становилось бодрым, как у звонкого звонка.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849300" y="3597353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может получать медицинскую помощь и защиту, если это нужно. В поликлиниках и больницах врачи помогают детям выздоравливать, а взрослые следят, чтобы рядом было безопасно и спокойно.
</a:t>
            </a:r>
            <a:endParaRPr lang="en-US" sz="1198" dirty="0"/>
          </a:p>
        </p:txBody>
      </p:sp>
      <p:sp>
        <p:nvSpPr>
          <p:cNvPr id="16" name="Text 6"/>
          <p:cNvSpPr txBox="1"/>
          <p:nvPr/>
        </p:nvSpPr>
        <p:spPr>
          <a:xfrm>
            <a:off x="4849300" y="4204728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ребёнку трудно, он не остаётся один. Его защищают взрослые, учителя, врачи и государство. Так дети могут расти спокойно, не боясь несправедливости и 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50452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731" y="3537825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53858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делать гражданин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законы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следует правилам, чтобы в школе, дома, на улице и в городе всем было спокойно и безопасно. Законы помогают людям жить честно, дружно и без лишних ссор.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других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быть вежливым, не обижать людей, помогать младшим и считаться с тем, что рядом живут разные по возрасту, профессии и традициям люди. Уважение делает общество добрее.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не мусорят, не ломают деревья, экономят воду и берегут животных. Когда люди заботятся о природе, она остаётся красивой и полезной для всех, кто живёт в стране.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об общем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беречь школьное имущество, скамейки, подъезды, парки и дворы, потому что всё это создано для людей. Если относиться к общему имуществу аккуратно, жить становится удобнее всем.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памятные даты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217498"/>
            <a:ext cx="3511200" cy="7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в стране отмечают День России. В этот день люди вспоминают историю государства, его символы и достижения. Праздник помогает почувствовать, что мы все живём в одной большой стране.
</a:t>
            </a:r>
            <a:endParaRPr lang="en-US" sz="1228" dirty="0"/>
          </a:p>
        </p:txBody>
      </p:sp>
      <p:sp>
        <p:nvSpPr>
          <p:cNvPr id="10" name="Text 3"/>
          <p:cNvSpPr txBox="1"/>
          <p:nvPr/>
        </p:nvSpPr>
        <p:spPr>
          <a:xfrm>
            <a:off x="4854600" y="2217498"/>
            <a:ext cx="3511200" cy="7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Конституции
</a:t>
            </a:r>
            <a:pPr algn="l" indent="0" marL="0">
              <a:lnSpc>
                <a:spcPct val="100000"/>
              </a:lnSpc>
              <a:buNone/>
            </a:pPr>
            <a:r>
              <a:rPr lang="en-US" sz="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декабря отмечают День Конституции — главного закона страны. В этот день напоминают о правах, обязанностях и правилах, которые помогают людям жить спокойно, справедливо и дружно.
</a:t>
            </a:r>
            <a:endParaRPr lang="en-US" sz="12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безопасность страны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стоит на страже рубежей страны и охраняет мирную жизнь людей. Её задача — не допустить опасности и помочь государству чувствовать себя уверенно и спокойно.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пограничников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Пограничники внимательно следят за границей, чтобы она была под надёжной охраной. Их служба требует смелости, дисциплины и большого внимания к каждому важному сигналу.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помогает соблюдать закон, предупреждает нарушения и поддерживает порядок на улицах, в транспорте и в общественных местах. Благодаря этому людям безопаснее учиться, работать и гулять.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беде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приходят на помощь при пожарах, наводнениях и других опасных ситуациях. Их работа показывает, как важно быстро действовать и не терять спокойствие, когда кому-то нужна помощь.
</a:t>
            </a:r>
            <a:endParaRPr lang="en-US" sz="12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людях труда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у доски
</a:t>
            </a:r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учитель приходит в класс раньше учеников и проверяет тетради, чтобы урок прошёл интересно и понятно. Он объясняет новое, отвечает на вопросы и помогает каждому ребёнку поверить в свои силы. Так начинается путь к знаниям, а потом и к большим открытиям.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нового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стройке рабочие возводят стены, поднимают кирпичи и внимательно сверяют каждый чертёж. Благодаря их труду появляются дома, школы и больницы, где людям тепло, удобно и безопасно. Это очень важная работа, даже если каска иногда выглядит смешно и немного солидно.
</a:t>
            </a:r>
            <a:endParaRPr lang="en-US" sz="1005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и хлеб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фермер сеет зерно, ухаживает за растениями и ждёт урожая. Потом зерно превращается в хлеб, который лежит на столе у каждой семьи. Такой труд помогает всем быть сытыми, а стране — жить и развиваться уверенно.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порядок в стране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правила к спокойной жизни людей: от закона до его соблюдения и защиты.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любить свою страну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страну значит уважать тех, кто живёт рядом. Вежливость, доброта и готовность помочь делают отношения между людьми тёплыми, а жизнь в государстве — более дружной.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не мусорит, бережёт деревья и экономит воду, он помогает своей стране оставаться красивой и здоровой. Даже маленький поступок приносит большую пользу.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прошлое Родины, легче понять, как она росла и менялась. История учит гордиться добрыми делами людей и ценить то, что создано трудом многих поколений.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стране проявляется в простых поступках: хорошо учиться, быть честным, помогать дома и в школе. Такие дела не шумят, но делают Родину сильнее и лучше.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страну сильной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849300" y="18751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учёба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укрепляют образованные люди, которые умеют думать, читать, считать и принимать разумные решения. Чем больше знаний у граждан, тем увереннее развивается государство.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49300" y="25824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добросовестно работают, строят, лечат, учат и создают новое, жизнь в стране становится лучше. Труд помогает появляться домам, дорогам, книгам и полезным вещам.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49300" y="32897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сильной стране люди разных национальностей уважают друг друга, сохраняют свои традиции и живут мирно. Дружба народов помогает стране быть единой и дружной.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849300" y="39970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законам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граждане знают правила и выполняют их, в государстве становится больше порядка и безопасности. Законы защищают людей и помогают всем жить спокойно и справедливо.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двор и мой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Россия начинается с дома, двора и школы. Здесь живут друзья, звучит смех, проходят уроки и появляются первые победы. Именно в таких привычных местах ребёнок учится любить свою страну и замечать, как много в ней доброго и родного.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песни и музеи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дети встречают сказки, песни, праздники и красивые музеи. Они узнают о героях, художниках и мастерах, которые создавали богатую культуру страны. Всё это делает Родину интересной и помогает почувствовать связь с её большой историей.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леса и горы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смотрит на реку, лес или горы, он видит красоту своей страны. Россия кажется огромной и удивительной: в ней есть тихие тропинки, широкие поля и далёкие просторы. Природа словно приглашает беречь её и радоваться каждому дню.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глазами детей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наш общий дом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становится крепкой, когда люди уважают друг друга, знают свои права, выполняют обязанности и берегут страну. Для школьника это значит учиться, помогать и каждый день делать Родину лучше.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2026-05-26T02:45:29Z</dcterms:created>
  <dcterms:modified xsi:type="dcterms:W3CDTF">2026-05-26T02:45:29Z</dcterms:modified>
</cp:coreProperties>
</file>