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Погода на английском языке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— важная тема, влияющая на нашу жизнь и английское общение.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тему «Погода» на английском?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часто встречается в общении и учебниках. Знание её лексики помогает вести диалоги, понимать прогнозы и новости, облегчает поездки и общение с носителями языка.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и выражения о погоде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 sunny, rainy и snowy описывают погодные условия. Они часто используются в повседневных разговорах и помогут быстро выразить мысли о природе вокруг.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лексика погоды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простых предложений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'It is sunny today' и 'Is it raining?' легко запоминаются и применяются в разных жизненных ситуациях, от общения до чтения новостей.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значки, как солнце или облака, помогают лучше усваивать и ассоциировать английские слова, делая обучение интересным и эффективным.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подсказки для запоминания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конструкции типа 'It is + прилагательное' для описания текущей погоды, например, 'It is cold today'.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прогноза применяйте формы будущего времени: 'It will be sunny tomorrow' или 'It may snow next week'.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 усиливают описание: 'usually' (обычно), 'often' (часто), 'sometimes' (иногда) помогают выразить частоту явлений.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описывать погоду на английском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выражения для разных сезонов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Рассмотрены основные описания температуры и состояния погоды для каждого времени года.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отражают повторяющиеся сезонные особенности климата, что помогает лучше понимать и обсуждать погоду.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Weather, Гидрометцентр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диалог для начинающих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What's the weather like today? — It's sunny and warm. — Is it going to rain? — No, I don't think so. Такой диалог часто начинает разговор в англоязычных странах.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вопросы о погоде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'Is it hot?', 'Do you like rainy days?' и 'What’s the weather like in your city?' помогут легко поддержать разговор и узнать мнение собеседника.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общения: диалог о погоде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 описания необычных погодных явлений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Foggy — туманно, часто встречается осенью и зимой, снижая видимость.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Stormy и thunderstorm — гроза с громом, сопровождающаяся сильным ветром и дождём.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Hail и frost — град и иней, явления, означающие экстремальные условия и влияющие на природу и жизнь.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Icy — скользко из-за льда на дорогах и тротуарах, характерно для холодного времени года.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климатических особенностей городов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климата Лондона, Москвы и Нью-Йорка с учётом сезонных характеристик.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климате влияют на типичный словарный запас и повседневные привычки жителей.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BBC Weather, Гидрометцентр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снег требуют подходящей одежды, например, зонты или тёплые куртки.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условия влияют на выбор транспорта и возможности проведения занятий на улице.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расписание и планы мероприятий часто корректируются с учётом прогноза погоды.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влияет на повседневные дела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разговора о погоде на английском языке
</a:t>
            </a:r>
            <a:endParaRPr lang="en-US" sz="275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типичного диалога о погоде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погоды: слова и фразы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составления прогноза часто используют фразы «The weather forecast says…» и «Expect rain later» для предупреждения о предстоящих изменениях погоды.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будущего времени с will и is going to показывает уверенность или предположение: «It will be cold tomorrow» или «It is going to be sunny."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прогнозах важны словосочетания, сообщающие о времени и интенсивности: «in the evening», «during the night», «heavy rain», что расширяет понимание и использование английского.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выражения из сводок погоды включают: «Chance of showers», «Temperatures will drop», что помогает понимать утренние новости и готовиться к дню.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погода побуждает к активностям на свежем воздухе, например, плавать или кататься на велосипеде. В дождливые дни многие предпочитают читать дома или смотреть фильмы.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погоды с активностями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досуга используются слова swim (плавать), walk (гулять), play outside (играть на улице), go sledding (кататься на санках), что помогает говорить о привычных развлечениях сезонами.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тематические слова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досуг: тематическая лексика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температуры и осадков в Москве и Лондоне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Заметно, что зимние температуры в Москве существенно ниже, а осадки в Лондоне чаще представлены дождём, а не снегом.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контраст между холодной снежной зимой Москвы и мягкой дождливой погодой Лондона в зимний период.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BBC Weather и Гидрометцентр России, 2024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Weather — это краткосрочные изменения погоды, которые можно наблюдать в течение дня, например, дождь или солнце.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weather и climate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Climate отражает средние погодные условия места за длительный период и определяет общее восприятие климата региона, например, континентальный или морской.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weather меняется часто и быстро, тогда как climate формируется десятилетиями и влияет на образ жизни жителей.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английских пословицах и выражениях
</a:t>
            </a:r>
            <a:endParaRPr lang="en-US" sz="2763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пословица говорит о том, что неприятности часто случаются одновременно или одна за другой. В английской речи выражение часто используется, когда многое сразу идет не так.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«It never rains but it pours» — Беда не приходит одна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«Every cloud has a silver lining» — Нет худа без добра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означает, что в любой сложной ситуации можно найти положительный момент. Ее часто применяют для поддержки при плохой погоде или жизненных трудностях.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речи погода часто символизирует настроение или перемены. Например, дождь может обозначать грусть, а солнечный день — радость и надежду.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с погодой в литературе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684435"/>
            <a:ext cx="4684800" cy="212882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ПОГОДНЫЕ ВЫРАЖЕНИЯ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распространённые выражения, их перевод и примеры использования для расширения лексики и практики речи.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учебников по английскому языку, 2024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охватывают разные погодные явления и помогают описывать атмосферу в типичных ситуациях.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 описания текущей погоды, например, «Today it is sunny», чтобы сразу ознакомить слушателя с темой.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уточните детали: температуру и характерные явления — «The temperature is warm, and it is a bit windy» для полноты картины.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рассказ, рассказывая о влиянии погоды на планы или настроение: «Because of this, I plan to go for a walk in the park today.»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рассказа о погоде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праздники в англоязычных странах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в Великобритании часто сопровождается дождливыми или туманными днями, создавая особую атмосферу праздника и уюта.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традиционно на Рождество бывает снег, а Пасха отмечается весной, когда погода теплеет, что способствует проведению праздников на улице.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изучения темы 'Погода' на навыки в английском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лексики по погоде способствует расширению словарного запаса, включая как распространённые, так и редкие термины.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учатся строить предложения различных типов, например, описательные или прогнозирующие, что улучшает грамматические навыки.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 уверенное использование выражений по погоде облегчает участие в обсуждениях и помогает ориентироваться в англоязычной среде.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способствует развитию коммуникативных умений через диалоги о погоде, которые часто используются как начало разговора.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лексики и выражений о погоде способствует ежедневному общению, улучшает навыки восприятия и помогает строить успешные диалоги на английском в разных ситуациях.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темы «Погода» в английском языке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2026-05-07T03:20:16Z</dcterms:created>
  <dcterms:modified xsi:type="dcterms:W3CDTF">2026-05-07T03:20:16Z</dcterms:modified>
</cp:coreProperties>
</file>