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Спасем горбатых китов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и экологическая лексика на английском.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горбатые киты важны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 — крупные marine mammals, узнаваемые по длинным плавникам и эффектным прыжкам. Они совершают огромные migration route между feeding grounds и breeding grounds, соединяя океанские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Humpback Whales: Main Facts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встречаются почти во всех океанах: от холодных полярных вод до тёплых тропических районов. Такой широкий habitat делает вид важным для изучения глобальных морских экосистем.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киты питаются крилем, мелкой рыбой и планктоном. Они не охотятся на крупную добычу, а используют сложные способы кормления, приспособленные к открытому океану и сезонным перемещениям.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воде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часто выбрасываются из воды, ударяют хвостом и всплывают за воздухом. Эти действия помогают распознавать species и показывают, насколько активна их жизнь в море.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темах по английскому и биологии этот вид особенно удобен: он сочетает яркие факты, environmental vocabulary и реальную проблему conservation, которую важно обсуждать на современном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Major Threats to Humpback Whales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опасные факторы связаны с деятельностью человека и воздействуют одновременно на здоровье, поведение и миграцию китов.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man-made threats, особенно судоходства и рыболовства, даёт наибольший эффект для защиты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IUCN, NOAA и NOAA Fisheries; актуально на 2024 год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Humpback Whale Populations in Different Regions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показывает, как по-разному идёт восстановление вида после запрета китобойного промысла.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Recovery is possible, but it is uneven across regions.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региональным оценкам IUCN и NOAA Fisheries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Humpback Whale Looks Like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плавники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грудные flippers — один из самых заметных признаков вида. Они помогают отличать горбатого кита от других species и делают его силуэт легко узнаваемым в открытом океане.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окраска, форма головы и бугорки на коже помогают киту жить в открытой воде. Однако внешние особенности не защищают его от снастей, шума и винтов судов.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тела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имеют внушительный body length, поэтому выглядят особенно мощно рядом с человеком. Масштаб помогает понять, почему столкновение с судном может быть смертельно опасным.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и дыхание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tail fluke и дыхательное отверстие blowhole связаны с движением и дыханием на поверхности. Эти признаки важны для identification, особенно при наблюдении с судна или берега.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Cycle and Migration Route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сезонный цикл горбатых китов и основные риски на каждом этапе.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Humpback Whales Are Important for the Ocean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перемещают питательные вещества между глубокими и поверхностными слоями воды. Их жизнедеятельность поддерживает естественный обмен в океане и усиливает устойчивость морских экосистем.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киты сохраняют здоровую численность, food chains работают стабильнее. Это помогает поддерживать баланс между планктоном, рыбой, птицами и другими морскими животными в разных районах океана.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популяции китов связаны с более богатым biodiversity. Такой вид показывает, что охрана одного крупного животного может влиять на состояние целого сообщества организмов.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здоровья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помогают оценивать состояние океанских экосистем. Если их habitat нарушается, это часто означает проблемы с загрязнением, кормовой базой или климатическими изменениями.
</a:t>
            </a:r>
            <a:endParaRPr lang="en-US" sz="13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Protection Supports Recovery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 одинаков везде: быстрее он идёт там, где защищены места кормления и снижены риски для миграций.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Protection measures after the ban are associated with steady recovery, but local threats still slow some populations.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общих тенденций, описанных IWC, IUCN и NOAA Fisheries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Entanglement in Fishing Gear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Запутывание в fishing gear мешает киту двигаться, дышать и питаться. Длительное entanglement вызывает сильную усталость, глубокие injury и иногда приводит к гибели животного.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ловушка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vertical lines, crab pots и lobster traps. Такие конструкции встречаются в районах интенсивного промысла и создают серьёзную угрозу для мигрирующих китов.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рискованные элементы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кит тратит силы на борьбу со снастями, он хуже питается и быстрее теряет массу. Это повышает fatigue и снижает шансы пережить миграцию или воспроизводство.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здоровья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Спасательная операция может освободить животное, но гораздо важнее предотвращение риска: изменение снастей, контроль зон промысла и быстрое реагирование при обнаружении пострадавшего кита.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профилактика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Ship Strikes and Ocean Noise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судно подходит слишком близко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Горбатый кит может всплывать рядом с маршрутом судна, и тогда даже краткая ошибка в скорости становится опасной. Удар корпуса или винта способен вызвать тяжёлые травмы, поэтому ship strike считается одной из самых серьёзных угроз для крупных морских животных.
</a:t>
            </a:r>
            <a:endParaRPr lang="en-US" sz="920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который сбивает с курса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водой шум от транспорта распространяется очень далеко и маскирует сигналы китов. Из-за underwater noise животным сложнее ориентироваться, общаться и находить пищу, особенно в оживлённых shipping lane и возле портов.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тишина тоже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использует слух так же активно, как человек — зрение. Когда рядом идёт плотный поток судов, нарушается navigation, а communication между самкой и детёнышем становится менее надёжной. Снижение скорости и выбор безопасных маршрутов помогают уменьшить риск.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Measures That Protect Humpback Whales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меры снижают риски для горбатых китов и как они влияют на выживание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технических и пространственных мер даёт наибольший эффект: оно одновременно снижает смертность и поддерживает восстановление популяций.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охраны морских млекопитающих, используемых в международной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Conservation Works Step by Step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о китах превращаются в конкретные меры защиты в районах миграции, кормления и 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Marine Protected Areas and Shipping Rules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Marine protected area ограничивает деятельность человека в ключевых районах. Это помогает сохранить feeding grounds и breeding grounds, где китам особенно важно находить пищу и безопасно выращивать детёнышей.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зоны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use of the sea означает, что охрана природы и хозяйственная деятельность не исключают друг друга. Если правила продуманы, они помогают людям работать, а китам — выживать и восстанавливаться.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использования моря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route можно изменить так, чтобы суда проходили дальше от whale corridor. Это позволяет поддерживать морскую экономику и одновременно снижать риск для животных в местах их миграции.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маршруты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restriction вводят тогда, когда киты чаще появляются в регионе. В такие периоды уменьшают интенсивность судоходства и рыболовства, чтобы сократить стресс, шум и вероятность смертельных столкновений.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правила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 and Whale Food Supply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Теплеющий океан меняет не только температуру воды, но и сезонность кормовой базы. Для китов это означает более длинные переходы и меньший запас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доступность пищи, тем выше энергетические затраты и тем труднее успешная миграция и выживание детёнышей.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об экологических последствиях потепления океана для морских пищевых цепей.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World Has Already Done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китобойная комиссия ввела запрет на коммерческий китобойный промысел. Это стало поворотным моментом для многих популяций крупных китов.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регионов начали фиксировать первые признаки восстановления численности. Там, где снизилось давление промысла, популяции стали медленно увеличиваться.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морские заповедники, программы спасения животных и меры по снижению риска для китов в судоходных районах и рыболовных зонах.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действует неравномерно: одни популяции восстанавливаются быстрее, другие всё ещё сталкиваются с судоходством, шумом, снастями и изменением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Citizen Science and Student Participation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хвоста как научная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кита рисунок на хвостовом плавнике уникален, как отпечаток пальца. Поэтому photo identification помогает различать особей, а полевые снимки и observation log делают наблюдения точнее и полезнее для исследования миграций.
</a:t>
            </a:r>
            <a:endParaRPr lang="en-US" sz="104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вместо сложного оборудования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данные можно собирать через mobile app, не нарушая поведение животных. Такие записи пополняют наблюдения разных групп и поддерживают citizen science, когда школьники и волонтёры участвуют в реальной научной работе.
</a:t>
            </a:r>
            <a:endParaRPr lang="en-US" sz="104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с реальным 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анализирует фото, координаты и время встречи с китом, появляется не просто упражнение по английскому, а настоящая data collection. Ученики видят, как язык помогает описывать природу и передавать научную информацию.
</a:t>
            </a:r>
            <a:endParaRPr lang="en-US" sz="10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School Community Can Do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в школе помогают уменьшить загрязнение океана и поддержать идеи охраны китов.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повседневные решения уменьшают нагрузку на океан и формируют устойчивые привычки у учеников и семей.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практики и общие принципы сокращения отходов.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китобойная комиссия (IWC)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глобальные решения действительно меняют судьбу видов. Для подростков тема особенно важна, потому что личные привычки и международная политика связаны между собой.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когда был введён международный запрет на коммерческий китобойный промысел.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 Save the Humpback Whales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показывают, что восстановление возможно, если действовать последовательно: защищать маршруты миграции, снижать скорость судов, сокращать загрязнение и поддерживать международные меры охраны.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2026-05-31T15:42:19Z</dcterms:created>
  <dcterms:modified xsi:type="dcterms:W3CDTF">2026-05-31T15:42:19Z</dcterms:modified>
</cp:coreProperties>
</file>