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генов: как формируется признак в живой системе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работают совместно, создавая признак.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признаков сложнее, чем в классических опытах Менделя
</a:t>
            </a:r>
            <a:endParaRPr lang="en-US" sz="2885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описал простые схемы наследования, но в живых организмах признаки формируются множеством генов, белков и факторов среды. Поэтому один и тот же генотип может проявляться по-разному у разных особей и в разных условиях, создавая более сложную картину наследования, чем ожидает классическая модель? Нет, let's ensure Russian only. Need no english. We'll rewrite in Russian only.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взаимодействия генов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гена могут по-разному сочетаться между собой, определяя доминирование, неполное доминирование или кодоминирование. В таких случаях один локус уже способен заметно изменить фенотип без участия других генов.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взаимодействия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формировании признака участвуют гены из разных локусов, их действие может усиливать, подавлять или дополнять друг друга. Именно здесь возникают эпистаз, комплементарность, полимерия и влияние модификаторов.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сложном взаимодействии генов классические соотношения 3:1 и 9:3:3:1 меняются, потому что фенотип зависит не от одной пары аллелей, а от их совместной работы в одной системе.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 менделевских схем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закономерности объясняют наследование окраски, формы, роста и устойчивости к болезням у растений, животных и человека, помогая точнее понимать результаты скрещиваний и семейных наблюдений.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778" y="1175216"/>
            <a:ext cx="356634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взаимодействия генов и их признаки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разные типы взаимодействия отличаются по механизму и результату.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типы подавляют проявление признака, другие требуют совместной работы генов или усиливают его выраженность. Это объясняет разнообразие фенотипов при схожих генотипах.
</a:t>
            </a:r>
            <a:endParaRPr lang="en-US" sz="137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биологии: взаимодействие генов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один ген может маскировать действие другого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эпистазе один ген влияет на проявление другого гена из другого локуса. В результате конечный фенотип определяется не всеми аллелями одновременно, а их иерархией и взаимным подавлением.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расщепления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маскировки одного признака другим фенотипические классы распределяются не по схеме 9:3:3:1. Это делает эпистаз важным объяснением необычных результатов гибридологического анализа.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основа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эпистаз связан с блоком в метаболической цепи: если один фермент не работает, следующий этап не запускается. Тогда даже «правильные» аллели второго гена не смогут проявиться в фенотипе.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эпистаз возникает, когда достаточно одной доминантной аллели для маскировки второго гена. Рецессивный эпистаз проявляется только тогда, когда подавляющий ген находится в гомозиготе по рецессивному аллелю.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фенотипические соотношения при эпистазе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взаимодействия по-разному сокращают число фенотипических классов и отражают скрытое влияние одного гена на другой.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маскирование или дублирование функций, тем дальше расщепление уходит от менделевской схемы и тем меньше различимых фенотипов появляется.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типовые соотношения из школьной генетики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702" y="1479650"/>
            <a:ext cx="3957797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признак формируется только при совместной работе генов
</a:t>
            </a:r>
            <a:endParaRPr lang="en-US" sz="2661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комплементарности признак возникает только тогда, когда в генотипе есть доминантные аллели двух или более генов. Отсутствие хотя бы одного из них прерывает биохимическую цепь.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обоих генов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особенно хорошо объясняется через последовательные этапы синтеза вещества. Один ген запускает первую реакцию, другой завершает путь, и только вместе они создают заметный признак.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логика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взаимодействия характерно соотношение 9:7. Только генотипы с полным набором доминантных аллелей формируют новый фенотип, а остальные варианты выглядят одинаково, потому что итоговый продукт не образуется.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расщепление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Комплементарное взаимодействие: два гена — один признак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последовательные этапы пути приводят к фенотипу только при совместной работе генов A и B.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суммарное действие нескольких генов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полимерии несколько генов влияют на один и тот же количественный признак, а их эффекты складываются. Чем больше доминантных аллелей, тем сильнее выражен результат.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эффектов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полигенным свойствам относят рост, массу тела, цвет кожи и многие физиологические показатели. Для них особенно важны не отдельные «главные» гены, а их совокупное действие.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редко распадаются на строгие категории. Между крайними вариантами обычно существует множество промежуточных значений, поэтому различия в популяции выглядят плавными.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изменчивость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полигенные признаки заметно влияют питание, режим, здоровье и условия развития. Поэтому генетическая предрасположенность задаёт диапазон, а среда помогает определить, где внутри него окажется человек.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полигенных признаков в популяции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числе особей крайние варианты встречаются редко, а основная масса значений сосредоточена около среднего уровня.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отражает суммарное действие многих генов и среды: чем больше благоприятных аллелей, тем вероятнее более высокий показатель.
</a:t>
            </a:r>
            <a:endParaRPr lang="en-US" sz="156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для демонстрации полигенного распределения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один ген влияет сразу на несколько признаков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мутация — разные последствия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изменение в одном гене отражается не на одном, а сразу на нескольких органах и системах. Причина в том, что белок, кодируемый этим геном, участвует в разных клеточных процессах. Поэтому одна мутация может менять строение тканей, обмен веществ и работу органов одновременно.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«распадается» на несколько эффектов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серповидноклеточной анемии нарушается форма эритроцитов, ухудшается перенос кислорода и изменяется работа сосудов. У человека это проявляется не только в анализе крови, но и в общей выносливости, самочувствии и риске осложнений. Один ген задает цепочку взаимосвязанных последствий.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и количественные признаки: сравнение по характеру наследования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признаки наследуются по-разному: одни имеют четкие варианты, другие изменяются постепенно и зависят от множества факторов.
</a:t>
            </a:r>
            <a:endParaRPr lang="en-US" sz="1597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 обычно связаны с небольшим числом генов и четкими фенотипами, а количественные — с полигенным наследованием и заметным вкладом среды.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генетика: обобщение типичных примеров наследования признаков
</a:t>
            </a:r>
            <a:endParaRPr lang="en-US" sz="13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Гены-модификаторы, пенетрантность и экспрессивность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Гены-модификаторы не формируют признак самостоятельно, однако способны усиливать, ослаблять или слегка менять его оттенок. Они действуют как «настройки», которые корректируют итоговый фенотип, не становясь его основной причиной.
</a:t>
            </a:r>
            <a:endParaRPr lang="en-US" sz="1272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Изменяют, но не создают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Пенетрантность показывает, у скольких носителей генотипа признак вообще проявляется, а экспрессивность — насколько сильно он выражен. Поэтому один и тот же наследственный вариант может давать разные внешние и клинические проявления.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Пенетрантность и экспрессивность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родственников с одинаковым генотипом фенотип не всегда совпадает полностью. На результат влияют другие гены, возраст, условия развития и состояние организма, поэтому наследственный признак может проявляться по-разному у близких людей.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даже в одной семье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фенотипу: как генетическая информация превращается в признак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хранения информации в ДНК до видимого проявления признака на уровне организма.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674" y="2679600"/>
            <a:ext cx="2548184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генов в наследственных болезнях и признаках человека
</a:t>
            </a:r>
            <a:endParaRPr lang="en-US" sz="2514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ген и среда вместе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связана с наследственным нарушением обмена веществ, но ее проявление во многом зависит от питания. Если вовремя ограничить поступление фенилаланина, можно существенно снизить тяжесть последствий. Этот пример хорошо показывает, что генотип и среда действуют совместно.
</a:t>
            </a:r>
            <a:endParaRPr lang="en-US" sz="784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 семье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родословных одни и те же признаки могут встречаться в разных поколениях, но проявляться с разной силой. Это связано с сочетанием генов, их регуляцией и условиями жизни. Схема семьи помогает увидеть, что наследственность — это не копирование, а система вероятностей и влияний.
</a:t>
            </a:r>
            <a:endParaRPr lang="en-US" sz="79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болезни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2 типа и артериальная гипертензия не сводятся к одному гену или одной причине. На риск влияют десятки наследственных вариантов, а также масса тела, питание, физическая активность и стресс. Поэтому у людей с похожим генотипом заболевание может развиваться по-разному.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 средовые факторы сложных признаков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сложный признак формируется не одним фактором, а суммой нескольких влияний, которые могут усиливать или ослаблять друг друга.
</a:t>
            </a:r>
            <a:endParaRPr lang="en-US" sz="157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предрасположенность важна, но среда часто заметно меняет итоговый результат. Поэтому оценка риска всегда должна учитывать оба компонента.
</a:t>
            </a:r>
            <a:endParaRPr lang="en-US" sz="158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условное распределение факторов для наглядности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взаимодействия генов для селекции и сельского хозяйства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отборе учитывают не один удачный признак, а сочетание аллелей, которое помогает растению стабильно давать высокий урожай и сохранять качество продукции в разных условиях.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отбор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и породы получают, отбирая особей по совокупности признаков: продуктивности, выносливости, устойчивости и качеству. Именно взаимодействие генов объясняет, почему внешне похожие формы дают разное потомство.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рецессивные варианты могут не проявляться у родителей, но появиться у потомства. Поэтому селекционеру важно оценивать генотипическую комбинацию, а не только внешний вид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генетические соотношения при разных типах взаимодействия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помогают распознавать тип взаимодействия генов по характеру расщепления фенотипов в потомстве.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от соотношения 9:3:3:1 показывает, что гены часто работают не отдельно, а совместно, усиливая, маскируя или дополняя действие друг друга.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классических схем наследования из школьного курса генетики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взаимодействие генов меняет наше понимание наследственности
</a:t>
            </a:r>
            <a:endParaRPr lang="en-US" sz="3027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определяются не одной парой аллелей, а целой системой генов, которые влияют друг на друга. Поэтому простой «ген — признак» часто оказывается слишком грубой моделью для реальных организмов.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не сводится к одному гену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генотипе итоговый признак может различаться, если меняется активность генов, работа белков или условия среды. Взаимодействие этих факторов объясняет, почему фенотип сложнее самого набора аллелей.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зависит от регуляции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точнее анализирует наследственные болезни, родословные и разнообразие организмов именно с учетом взаимодействия генов. Это помогает не только описывать признаки, но и прогнозировать риски и результаты скрещивания.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действует не в одиночку, а в сети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Плейотропия, эпистаз, комплементарность и полимерия показывают: признак формируется как результат работы многих генов и среды. Именно поэтому генетика объясняет не только наследование, но и разнообразие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2026-06-01T15:01:50Z</dcterms:created>
  <dcterms:modified xsi:type="dcterms:W3CDTF">2026-06-01T15:01:50Z</dcterms:modified>
</cp:coreProperties>
</file>