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Семёнович Лесков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русской жизни, совести и живой народной речи.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его эпоха перемен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писал в XIX веке, когда Россия быстро менялась: отмена крепостного права, реформы Александра II, рост городов и обострение социальных вопросов. На этом фоне он выработал независимый взгляд на человека, общество и нравственный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Николая Лескова: от Орла к литературе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родился в семье чиновника и с детства впитал речь провинции, бытовые наблюдения и разнообразие сословных характеров.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— рождение в Орле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жизни стали основой его прозы, отличающейся точностью деталей, разговорной речью и яркими характерами.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литературе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путешествия по губерниям дали ему живые впечатления о дорогах, городах, монастырях и людях разных профессий.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России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Орловской уголовной палате и в коммерческих структурах, где близко увидел чиновничий и купеческий быт.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практический опыт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как писатель пути и наблюдения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для Лескова был не просто местом рождения, а школой наблюдательности. Здесь он рано услышал разные говоры, увидел повседневные привычки и заметил, как по-разному живут люди одного города.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формируется взгляд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умел видеть не только внешность мест, но и их внутренний ритм. В его прозе дороги, ярмарки и служебные кабинеты становятся точными приметами эпохи и человеческого поведения.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живых деталях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России открывали ему купеческие дома, уездные трактиры, канцелярии и монастыри. Из этих впечатлений складывался художественный мир, в котором пространство всегда связано с судьбами героев.
</a:t>
            </a:r>
            <a:endParaRPr lang="en-US" sz="1046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источник сюжета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Лесков пришёл в литературу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1860-е годы Лесков начал печататься как публицист и фельетонист, быстро освоив жанр, где важно точно схватить общественную проблему и выразить её без лишней декларативности.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Соединив очерк, сатиру и рассказ, Лесков создал узнаваемую манеру: острое наблюдение у него всегда работает на художественный образ и нравственный смысл.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тексты обращались к чиновничьим злоупотреблениям, религиозным спорам, купеческому быту и городским нравам. Журналистский опыт сделал его особенно внимательным к факту и 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Лескова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линии у Лескова постоянно переплетаются: личная судьба героя почти всегда проверяется обществом и временем.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нравственный выбор и человеческое достоинство; социальная критика у Лескова служит разговору о совести.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Н. С. Лескова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язык Лескова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любил редкие слова, яркие определения и необычные образования. Они делают его прозу выразительной и подчёркивают индивидуальность авторского голоса.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словесные находки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то, как человек говорит, не менее важно, чем то, что он делает. Язык раскрывает воспитание, опыт, привычки и внутренний мир героя.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черта личности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у Лескова часто напоминает живой рассказ очевидца. Благодаря этому текст звучит естественно, а события воспринимаются как услышанные из первых уст.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Сказовая интонация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свободно соединяет просторечие, пословицы, старославянизмы и разговорные обороты. Такое сочетание помогает точно передать среду и характер говорящего.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речевых слоёв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Лескова и их смысл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разнообразны жанры и темы в прозе писателя.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обращается к разным сюжетам, но в центре почти всегда остаются нравственное испытание и судьба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Н. С. Лескова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«Левша»: мастерство и горькая ирония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«Левше» Лесков сталкивает народную смекалку с внешним блеском техники и показывает, что подлинный талант может быть незаметен и беззащитен перед равнодушной системой.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патриотическое чувство, сатиру на чиновничий порядок и сочувствие к человеку труда. Поэтому её финал вызывает не только восхищение, но и горькое размышление.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мастера, подковавшего блоху, звучит как признание силы русского ремесла. Но судьба героя трагична: его дар не становится основанием для уважения и заботы.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«Очарованный странник»: дорога как судьба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Флягин проживает жизнь как череду испытаний: плен, службу, бегство, странствия и тяжёлые встречи с людьми и обстоятельствами. Его путь становится образом внутреннего поиска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Флягине соединяются сила и доверчивость, ошибка и покаяние, земная грубость и духовная глубина. Именно поэтому он воспринимается не как идеальный герой, а как живой человек на пути к очищению.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лесковского героя к праведничеству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героя у Лескова: испытание, ошибка, встреча с чужой болью, внутренний выбор, служение и духовное преображение.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Праведники Лескова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Праведник у Лескова — не безупречный святой, а человек, который проходит через ошибки и испытания, но не теряет внутренней меры, совести и уважения к другому человеку.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чаще всего действуют не словами, а поступками: помогают, терпят, защищают слабых и сохраняют достоинство даже там, где внешне победить невозможно.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показывает, что нравственная сила не зависит от звания, богатства или образования. Она рождается из труда, сострадания, верности долгу и способности к покаянию.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праведники особенно важны для школьного чтения: через конкретные судьбы они учат видеть сложность характера и цену личного выбора в обычной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в прозе Лескова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сатирическое изображение почти всегда переходит в нравственный разговор о цене равнодушия и ответственности человека перед другим.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не один порок, а система отношений, в которой унижается личность и обесценивается талант.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мотивов произведений Н. С. Лескова; дата не требуется.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церковная тема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делит персонажей на абсолютно добрых и злых. Он показывает, как в одном человеке могут соседствовать слабость, сомнение, милосердие и способность к духовному усилию.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мера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православию и старообрядчеству помогает Лескову раскрывать русскую жизнь точнее. Его церковные образы важны как художественное исследование веры, а не как проповедь.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без схем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«Соборянах» церковь показана как пространство, где рядом существуют вера, усталость, формализм и подлинная духовная высота. Лесков избегает упрощения и показывает сложность среды.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церковный мир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тема у Лескова связана не только с обрядами, но и с внутренней ответственностью человека. Важнее всего для него вопрос: способен ли герой остаться честным перед собой и людьми.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долг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у Лескова как язык смысла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Лескова часто связан с чиновничьим порядком, формальностью и холодной системой. Уездный город, напротив, открывает живую, неровную и более узнаваемую повседневность.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уезд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дом, трактир, ярмарка и монастырь у Лескова не просто фон. Эти пространства помогают понять привычки людей, их речь, социальные роли и скрытые конфликты.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повседневной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другие русские писатели XIX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чем Лесков близок крупным современникам и чем он отличается от них.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стоит рядом с классиками, но выделяется особой манерой рассказа и опорой на живую народную речь.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литературным особенностям русской прозы XIX века.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Прижизненное восприятие и литературная судьба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нередко воспринимали Лескова настороженно: его проза не укладывалась в привычные литературные направления и казалась слишком самостоятельной, чтобы легко получить признание.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читателей привлекали его неожиданные сюжеты, сильные характеры и языковое богатство. Именно они постепенно обеспечили произведениям устойчивый интерес.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ясно, что Лесков открывает особый взгляд на русскую жизнь, где важны не декларации, а точные наблюдения, нравственная сложность и живой голос рассказчика.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он входит в литературный канон, а его тексты изучают в школе как пример оригинальной прозы, которая помогает понимать историю, речь и характер эпохи.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Лесков остаётся современным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напоминают, что уважение к труду и к чужому достоинству важно не только в литературе, но и в повседневной жизни подростка.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Лескова связана с тем, что его темы помогают обсуждать честность, ответственность и ценность личности в современном 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творчества Н. С. Лескова; дата не требуется.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Лескова в культуре и школе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повлиял на развитие сказовой прозы и на интерес писателей XX века к живой разговорной речи, народной интонации и точной передаче речевого характера.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Левши стал культурным символом талантливого мастера, которого не заметили вовремя. Именно поэтому имя Лескова сохраняет значение и за пределами литературного курса.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неоднократно экранизировали и инсценировали. В школьном изучении они ценятся за яркие сюжеты, нравственную проблематику и возможность обсуждать сложные жизненные выборы.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Лесков: слово, совесть, человек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соединяет народную речь, точное знание жизни и глубокий нравственный взгляд. Его проза учит замечать талант, сострадание и ответственность, а значит остаётся живой и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2026-05-23T10:21:27Z</dcterms:created>
  <dcterms:modified xsi:type="dcterms:W3CDTF">2026-05-23T10:21:27Z</dcterms:modified>
</cp:coreProperties>
</file>