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3 классе: первые слова, фразы и маленькие открытия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немецкие слова становятся понятными шаг за шагом.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рядом: где он звучит и почему нужен в 3 классе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помогает детям знакомиться с новыми словами, обычными ситуациями и другой культурой. В 3 классе его учат через короткие темы: школа, семья, счёт, цвета, еда и игры.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немецко-русский словарь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быстро узнать значение немецкого слова и увидеть его перевод на русский язык. Это самый простой способ проверить написание и не потеряться в новых словах.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существительных рядом с переводом стоит артикль der, die или das, а иногда и форма множественного числа. Так слово запоминается не по кусочку, а целиком.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младшего школьника словарь — это удобная подсказка на уроке и дома. Он помогает связать слово, картинку, тему и правильное произношение.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помогает искать слова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идут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слова расположены по алфавиту: сначала на букву A, затем на B, C и дальше по порядку. Поэтому Apfel легко искать среди слов на A.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нужное очень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экономит время и делает поиск понятным даже для начинающего ученика. Zitrone окажется ближе к концу списка, а не где попало — как потерянная пуговица.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870" y="1809310"/>
            <a:ext cx="249600" cy="199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0018" y="1789450"/>
            <a:ext cx="17955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6106" y="1789450"/>
            <a:ext cx="14962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 вежливые слова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простое приветствие для начала разговора. С ним легко поздороваться с учителем, одноклассником или новым другом на уроке.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Morgen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утром, когда день только начинается. Фраза звучит дружелюбно и помогает сразу настроиться на занятие.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нужно, чтобы поблагодарить за помощь, ответ или подсказку. Оно короткое, но очень важное в любой вежливой беседе.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можно ответить на благодарность или вежливо попросить о чём-то. Слово встречается часто, поэтому его стоит запомнить сразу.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Tschüss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дружеское прощание в конце разговора. Оно помогает закончить общение легко и без лишней торжественности.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3544" y="140555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6600" y="3066695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и предметы в классе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die Schule помогает говорить о месте, где проходят уроки. Оно часто встречается в заданиях, поэтому быстро становится знакомым.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и стол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Tisch встречается, когда нужно описать класс или сказать, что лежит перед учеником. Это слово удобно запоминать вместе с картинкой.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Heft нужно, когда ученик пишет, выполняет упражнения и записывает новые слова. Без него на уроке было бы совсем скучно.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Lehrer — это человек, который объясняет задание и помогает учиться. С таким словом легко рассказать, кто находится в классе.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Stift помогает назвать предмет, которым пишут на уроке. Это одно из самых полезных слов для школьной темы.
</a:t>
            </a:r>
            <a:endParaRPr lang="en-US" sz="103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 в словаре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уже слышны голоса, и ребёнок здоровается с мамой и папой. В словаре рядом оказываются die Mutter, der Vater и das Kind. Такие слова помогают рассказать о самых близких людях простыми фразами и без сложных правил.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комната и кровать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части словаря ждут слова das Haus, das Zimmer и das Bett. Они пригодятся, если нужно описать свой дом или комнату. С ними легко представить уютный вечер, где всё на своём месте, как в аккуратной детской комнате.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цвета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обычно начинается с eins, zwei, drei, vier, fünf. Эти слова нужны, когда ребёнок считает игрушки, карандаши или страницы в тетради.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делают описание ярче: rot, blau, grün, gelb. С ними можно рассказать, какого цвета мяч, книга или рисунок на парте.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и цвета встречаются вместе, фразы становятся понятнее и веселее. Ученик сразу видит не только сколько предметов, но и какие они.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68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7848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0018" y="1789450"/>
            <a:ext cx="17955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напитки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Apfel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— знакомый и удобный пример для первых уроков. Его легко увидеть в картинках, диалогах и маленьких заданиях про завтрак.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Brot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часто встречается в темах про еду и школьный перекус. Это простое слово помогает составлять короткие и понятные фразы.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Milch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часто появляется в разговорах о завтраке и полезной еде. С этим словом ребёнку легко связать новое слово с привычной жизнью.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Wasser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одно из самых нужных слов в теме еды и напитков. Его легко запомнить, потому что оно встречается каждый день.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Käse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 завершает маленький набор слов о завтраке. Он хорошо подходит для картинок и помогает расширять словарь без лишней сложности.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 движения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показывают действие, поэтому без них предложение звучит неполным. Слова gehen, lesen и spielen часто встречаются в заданиях и коротких текстах.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глаголы обычно стоят в начальной форме. Это удобно: ученик видит слово как основу и может потом узнавать его в фразе.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malen и schlafen помогают описывать привычные занятия ребёнка. Их легко учить по картинкам: кто-то рисует, кто-то уже крепко спит.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лучше запоминаются вместе с движением, жестом или короткой фразой. Тогда слово не просто читается, а сразу оживает в памяти.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слова в словаре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Алфавитный порядок, перевод, артикль и пример помогают быстро понять новое немецкое слово.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слова, которые легко узнать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экономят время: ребёнок не пугается длинного списка и сразу замечает знакомый смысл. Это удобная опора для чтения, особенно когда в тексте встречается несколько простых тем подряд.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сходство иногда обманывает, как ловкий фокусник. Поэтому лучше не гадать, а проверять значение в словаре: он подскажет точный перевод и убережёт от смешной ошибки.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немецкие слова звучат почти так же, как русские, поэтому их приятно узнавать с первого взгляда. Sport, Musik и Telefon быстро кажутся знакомыми и помогают почувствовать уверенность.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der, die, das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с табличкой der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стоит крепкий стол, а рядом с ним крупно написано der. Это помогает запомнить слово целиком: der Tisch. Когда ученик видит предмет и артикль вместе, слово запоминается быстрее и не распадается на отдельные кусочки.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 с надписью die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лампа светит над столом, и под ней заметно слово die. Так легко представить die Lampe и запомнить, что артикль живёт рядом с существительным. Для младшего школьника это почти как ярлык на любимой коробке с карандашами.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артикль das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 открыт вид на улицу, а на стекле написано das. Вместе с изображением это сразу напоминает: das Fenster. Такой способ особенно полезен детям, потому что предмет, слово и артикль соединяются в одну понятную картинку.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запоминать новые слова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Разделяй слова на маленькие группы: по теме, по картинке или по короткой паре немецкий — русский. Так память не устаёт, а слова складываются в понятные цепочки.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карточки и повторяй слова вслух. Когда ребёнок видит слово, произносит его и переводит, в голове включаются сразу три помощника, и запоминание идёт веселее.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 новые слова в тетрадь и возвращайся к ним через несколько минут, потом через день. Короткие повторения работают лучше длинной зубрёжки и не превращают урок в марафон для сна.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встречается в заданиях несколько раз, оно запоминается надёжнее. Поэтому полезно замечать его в тексте, в упражнении и даже в подписи к картинке — слово любит внимание.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для чтения и перевода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lese ein Buch показывает, как слово соединяется с действием. Ребёнок видит не отдельный перевод, а маленькое предложение, которое уже можно прочитать почти как настоящую историю.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фразе Ich trinke Wasser легко узнать знакомые слова и понять смысл без лишнего напряжения. Такие примеры учат замечать порядок слов и не бояться коротких немецких предложений.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Ich gehe zur Schule помогает связать тему школы с повседневной жизнью. Когда перевод понятен, новое слово перестаёт быть загадкой и начинает работать в речи, как маленький кирпичик.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против словарных ошибок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 артикль и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слов артикль идёт вместе со словом, и его легко случайно пропустить. Ещё важно заметить, если указано множественное число, чтобы не потерять нужную форму.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Сверяй похожие буквы и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буквы и знакомый вид слова иногда обманывают. Поэтому лучше спокойно сверить перевод, проверить написание и не спешить: словарь любит внимательных читателей, а не угадайку.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читать короткие тексты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задании встретилось незнакомое слово, словарь быстро подскажет его значение. После этого даже короткая подпись к картинке становится яснее и не пугает.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маленьком диалоге достаточно понять несколько ключевых слов, чтобы уловить общий смысл. Для урока чтения это особенно удобно: не нужно переводить каждую букву, как детектив под лупой.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 читать спокойнее и увереннее. Ребёнок видит, что незнакомое слово — это не страшный лес, а просто новая тропинка с указателем на нужный перевод.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смысл текста уже понятен, легче выполнить задание и ответить на вопрос. Так словарь становится настоящим помощником, а не скучной книгой на последней парте.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856" y="1405550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0700" y="3057425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удобно учить по темам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про школу легко собрать вместе: класс, тетрадь, ручка, стол, учитель. Такая группа помогает быстро вспоминать нужные слова на уроке и в домашнем задании.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хлеб, молоко и вода — понятные и очень наглядные слова. Их удобно учить по картинкам, потому что завтрак на рисунке обычно выглядит очень убедительно.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Мама, папа, комната и дом образуют знакомую детям тему. Когда слова связаны с близкой жизнью, их проще представить, назвать и удержать в памяти.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природные объекты тоже хорошо объединяются в тему. Так ребёнок строит цепочку из знакомых значений и быстрее находит нужное слово в словаре.
</a:t>
            </a:r>
            <a:endParaRPr lang="en-US" sz="1037" dirty="0"/>
          </a:p>
        </p:txBody>
      </p:sp>
      <p:sp>
        <p:nvSpPr>
          <p:cNvPr id="13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вызывают интерес почти у каждого ребёнка, поэтому слова запоминаются охотнее. Картинка кошки, собаки или зайца сразу помогает вспомнить немецкое слово.
</a:t>
            </a:r>
            <a:endParaRPr lang="en-US" sz="10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мини-словарик в тетради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перевод и маленький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мини-словарике рядом живут немецкое слово, перевод и короткий пример. Например: Katze — кошка. Die Katze ist klein. Такая запись помогает не просто узнать слово, а сразу увидеть его в предложении.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заметки по темам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можно делить по темам и выделять цветом артикли или новые буквы. Тогда тетрадь становится удобной картой слов, где всё разложено по местам и ничего не теряется, как носок после стирки.
</a:t>
            </a:r>
            <a:endParaRPr lang="en-US" sz="11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открывает первые шаги в немецком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Немецко-русский словарь помогает понимать новые слова, читать короткие тексты и учиться без лишнего страха. Он делает каждый урок понятнее и показывает, что язык можно открывать шаг за шагом.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2026-05-25T03:39:51Z</dcterms:created>
  <dcterms:modified xsi:type="dcterms:W3CDTF">2026-05-25T03:39:51Z</dcterms:modified>
</cp:coreProperties>
</file>