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Тип Хордовые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— животные с внутренней осевой опорой — хордой, важной для развития и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открытие типа Хордовые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'Хордовые' введён Ж.Б. Ламарком в XIX веке. Его открытие объединило позвоночных и близких к ним животных, имеющих общие строения. Ископаемые остатки хордовых найдены в кембрийских слоях возрастом более 520 миллионов лет.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характерные признаки хордовых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характеризуются наличием хорды, трубчатой нервной системы и жаберных щелей хотя бы на одной стадии развития.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двусторонняя симметрия тела, внутренний скелет и сложная пищеварительная система, обеспечивающая эффективное усвоение пищи.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хордовых сложнее, чем у других типов животных, что отражается в более развитых системах органов и адаптациях.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хорды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состоит из прочной и гибкой ткани, которая служит внутренним стержнем, поддерживающим тело и способствующим развитию мышц.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хордовых она присутствует на ранних стадиях, а у высших классов впоследствии заменяется позвоночником из костных или хрящевых элементов.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типа Хордовые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— простейшие хордовые с сохраняющейся хордой на всю жизнь и морским образом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Оболчники живут прикреплённо, с личинками, сохраняющими хорду, но взрослыми с утраченной хордовидной структурой.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Земноводные, пресмыкающиеся, птицы и млекопитающие отличаются адаптациями к разным средам и способам размножения.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разнообразные обитатели воды с жаберным дыханием и плавниками для движения в водной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 скелета, среду обитания и способ размножения у различных классов хордовых.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классов хордовых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хордовых выражается в адаптации к различным средам и способах размножения.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Ланцетники: примитивные хордовые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— животные с простой организацией, сохраняющие хорду на всю жизнь и обитающие в морском песке прибрежных зон.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мелкими частицами, фильтруя воду через специальные структуры, что обеспечивает пищей и помогает очищать среду.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ланцетников помогает понять раннюю эволюцию хордовых и происхождение сложных позвоночных.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Оболочники: особенности и жизненный цикл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оболочники прикреплены к субстрату, защищены туникой — плотной оболочкой, что обеспечивает защиту и стабильность.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похожа на ланцетника, имеет хорду, но при взрослении утрачивает её, переходя на неподвижный образ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самая многочисленная группа хордовых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рыб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более 33 000 видов рыб, обитающих в пресной и морской воде. Их форма и повадки удивительно разнообразны, что помогает им выживать в разных экосистемах.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 и плавники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с помощью жабр, а плавники обеспечивают манёвренность и устойчивость под водой, что делает их эффективными обитателями водных сред.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как важный элемент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играют роль не только в питании человека, но и участвуют в пищевых цепях, регулируя численность других водных организмов и поддерживая баланс.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адаптация к двум средам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Двухфазный жизненный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начинают жизнь в воде, дышат жабрами как личинки. Взрослыми они переходят к дыханию лёгкими и кожей, что позволяет им жить и на суше.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земноводных короткие конечности и тонкая кожа, что способствует дыханию и передвижению на суше. Такие адаптации помогают им выживать в разных условиях.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окружающей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тонкой кожи и зависимости от воды земноводные очень уязвимы к загрязнению и изменениям среды, что делает их важными индикаторами экосистем.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строение и образ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пресмыкающихся плотная и сухая, покрыта роговыми чешуями, что защищает их от высыхания и помогает адаптироваться к суше. Это важное отличие от амфибий.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рептилий снабжены плотной оболочкой, что позволяет откладывать их на суше без риска высыхания, обеспечивая защиту эмбриона от внешних воздействий.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проявляют низкую зависимость от водной среды, что дало им возможность обитать в очень разнообразных климатических условиях — от пустынь до тропических лесов.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группу входят разнообразные представители: черепахи со защитным панцирем, крокодилы с крепкими челюстями, ящерицы и змеи с уникальными способами передвижения и питания.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особенности класса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приспособленность к полёту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птиц имеют полости, что снижает вес тела, а крылья и перья обеспечивают эффективность полёта. Перья регулируют температуру и защищают от внешних воздействий.
</a:t>
            </a:r>
            <a:endParaRPr lang="en-US" sz="97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форм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миниатюрных колибри, способных зависать в воздухе, до крупных страусов, не умеющих летать, птицы демонстрируют широкий спектр размеров и способов движения.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ухода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откладывают яйца с твёрдой скорлупой и высиживают их в гнёздах, проявляя высокую заботу о потомстве, что повышает выживаемость птенцов в сложных условиях среды.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строение и примеры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и забота о 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оплодотворение происходит внутри тела, что обеспечивает защиту эмбриона. После рождения детёныши питаются молоком матери, получая необходимые вещества для роста.
</a:t>
            </a:r>
            <a:endParaRPr lang="en-US" sz="863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и волосяной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все млекопитающие поддерживают стабильную температуру тела благодаря теплокровности и защищены кожей с волосами или шерстью, что помогает адаптироваться к разным климатам.
</a:t>
            </a:r>
            <a:endParaRPr lang="en-US" sz="81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класс включает водных дельфинов, подземных кротов, летающих летучих мышей и прыгающих кенгуру — каждая группа уникальна в строении и образе жизни.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занимают лидирующую позицию по численности видов, что подчёркивает их ключевую роль в водных экосистемах по всему миру.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основных классов хордовых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отражает адаптацию хордовых к различным условиям жизни, с преобладанием водных форм над наземными.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актуальные данные на 2024 год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системы органов хордовых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большинства хордовых замкнутая, с наличием сердца и сосудов, обеспечивающих транспорт питательных веществ и кислорода к клеткам.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разнообразны: у рыб – жабры, у амфибий – кожа и лёгкие, у птиц и млекопитающих – лёгкие, что отражает экологическую адаптацию.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центральная нервная система, пищеварительный тракт и выделительные органы обеспечивают сложные жизненные процессы и высокую устойчивость к изменениям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лягушки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с переходом от водной к наземной среде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хордовых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земноводные регулируют численность беспозвоночных, предотвращая их чрезмерное размножение и сохраняя равновесие водных и наземных экосистем.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способствуют распространению растений через перенос семян и активно влияют на биоразнообразие, выступая биоиндикаторами состояния окружающей среды.
</a:t>
            </a:r>
            <a:endParaRPr lang="en-US" sz="947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численность хордовых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и наземных экосистем химикатами и отходами напрямую снижает количество представителей многих классов хордовых, ухудшая их здоровье и размножение.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уничтожение естественных мест обитания приводит к потере среды для многих видов, особенно уязвимых земноводных и млекопитающих.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эксплуатация ресурсов, браконьерство и чрезмерный рыбный промысел угрожают исчезновением, что требует мер охраны и восстановления популяций.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хордовых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 синий кит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самое крупное современное млекопитающее, достигает длины до 33 метров и массы свыше 150 тонн. Эти величественные существа — символы морских глубин и пример адаптации к океану.
</a:t>
            </a:r>
            <a:endParaRPr lang="en-US" sz="95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перелёт арктической крачки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крачка совершает самый длинный сезонный перелёт среди птиц, преодолевая около 40 000 километров в год, путешествуя между Арктикой и Антарктикой.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Светящиеся жители глубин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глубоководные рыбы обладают биолюминесценцией — способностью излучать свет, что помогает им ориентироваться, привлекать добычу и отпугивать хищников в темноте океана.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хордовых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хордовых раскрывает сложность жизни и эволюцию животных, подчёркивая их важность для устойчивости экосистем и необходимости охраны биоразнообразия.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2026-05-08T21:55:24Z</dcterms:created>
  <dcterms:modified xsi:type="dcterms:W3CDTF">2026-05-08T21:55:24Z</dcterms:modified>
</cp:coreProperties>
</file>