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Обожествление природы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люди видели солнце, ветер, лес и землю.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казалась волшебной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древних людей природа была рядом каждый день: она кормила, поила и пугала. Когда не было научных объяснений, люди искали ответы в мифах, верили в духов, богов и знаки вокруг себя.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считали главным помощником: оно освещает день, согревает землю и помогает расти растениям. Без его тепла не созревают хлеб и фрукты, поэтому ему особенно радовались.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солнце связывали с рождением нового дня и новой надежды. Его представляли как добрую силу, которая каждый раз возвращается на небо и приносит жизнь всему живому.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светило ярко, люди ожидали хорошую погоду и богатый урожай. Поэтому солнце часто изображали как сильное и доброе существо, которому можно доверять.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представлениях древних людей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и молния: когда природа пугала людей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появлялась неожиданно, и это пугало людей. Гром звучал очень громко, молния вспыхивала в небе, а дождь иногда лил стеной, будто природа сердится.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грома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славян гром связывали с Перуном, а в Древней Греции — с Зевсом. Так люди объясняли, почему небо гремит и сверкает, словно кто-то там разговаривает.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помогали успокоиться и найти объяснение страшному явлению. Если у грозы был могущественный хозяин, значит, её можно было уважать и не бояться так сильно.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 непогоду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люди старались держаться дома, не прятаться под одинокими деревьями и быть внимательными. Опыт подсказывал им: с небом лучше не спорить.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тайна и дом духов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ребёнок вошёл в лес и сразу заметил, как тихо там шепчут листья. Высокие деревья стояли, будто сторожа, а солнечные лучи пробирались сквозь ветви тонкими полосками. Дорога казалась маленькой и почти сказочной.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дуб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дуб в чаще вызывал особое уважение. Его мощный ствол и раскидистые ветви напоминали древнего великана, который всё знает и всё помнит. Люди обходили такие деревья с осторожностью и не ломали лишние ветки.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невидимых хозяев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часто представляли местом, где живут невидимые хозяева и духи. Поэтому человек старался идти спокойно, не шуметь и не вредить деревьям. Так лес становился не только страшным, но и очень почётным местом.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становилась священной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селились там, где были реки, озёра и родники. Без воды нельзя было пить, готовить еду и заботиться о животных.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у источника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родников и рек оставляли маленькие дары и просили о здоровье. Вода казалась чистой и сильной, почти как добрый волшебник.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для полей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заметили, что вода помогает растениям расти, она стала для них особенно важной. Орошённые поля обещали хороший урожай и спокойную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кормилица людей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бросали семена в землю с надеждой, что они прорастут. Каждый росток казался маленьким чудом, а забота о поле требовала терпения и труда.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дождя земля не могла дать хороший урожай. Поэтому люди следили за погодой, поливали посадки и бережно относились к каждому колоску и ростку.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 хлеб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созревали хлеб, овощи и травы, люди радовались щедрости земли. Они благодарили её весной, летом и осенью, словно добрую и заботливую мать.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полям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не только любили, но и уважали. По старинным обычаям нельзя было относиться к ней небрежно, ведь от неё зависели еда, силы и жизнь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объясняли погоду и времена года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приходит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приносил людям прохладу, а иногда — бурю. Он внезапно менял настроение природы и заставлял детей крепче держать шапки.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спасает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шёл дождь, поля оживали, а трава становилась зелёной. Люди понимали: без воды не будет урожая, поэтому дождь считался очень важным.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меняет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 делали дни тише и холоднее. Зимой нужно было беречь тепло, запасать еду и ждать, когда природа снова проснётся.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Весну, лето, осень и зиму древние люди объясняли как смену сил природы. Эти перемены казались им загадочными и достойными красивых сказаний.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казался красивым и быстрым животным, поэтому его уважали многие народы. Его образ связывали с силой, ловкостью и природной гармонией.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Медведя считали сильным хозяином леса. Его боялись и одновременно уважали, потому что он напоминал людям о мощи дикой природы.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берёза и другие деревья нередко становились особыми знаками. Их изображали на узорах и предметах, чтобы показать связь с родной землёй.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и другие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были свои любимые растения-символы, например лотос. Они напоминали о красоте природы и о старинных традициях, которые берегли в семье.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 и растения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тотем и символ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Тотем 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Тотемом считали животное или растение, которое особенно связывали со своим родом. Оно как будто становилось добрым покровителем и напоминало людям, кто они такие.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— это изображение или знак, который помогает помнить важные верования. Его можно было увидеть на посуде, одежде, украшениях и рисунках.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Тотемы и символы помогали людям чувствовать себя одной семьёй. Они узнавали свои знаки и гордились ими, как отличительным знаком своего племени.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природе и благодарность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у старого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несут к большому дереву хлеб, цветы и яркие ленты. Они верят, что так можно поблагодарить природу за лето и попросить удачи на весь год. У корней лежит корзинка с цветами, а вокруг тихо и торжественно.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родника с чистой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холодного родника люди оставляли молоко, первые ягоды и маленькие угощения. Им хотелось показать уважение к воде, которая напоит всех и поможет полям. Рядом с источником даже шептали добрые слова, чтобы лето было тёплым.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холме и у камня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дары приносили на высокий холм или к большому камню. Там оставляли хлебные кусочки, цветочные венки и ленты. Так люди словно говорили природе спасибо за дождь, солнце и хлеб, который вырос на полях.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праздники шли за солнцем и полем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1574325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встречали тепло, пели и радовались первым росткам. Весенние обряды помогали попросить у природы мягкое солнце и дружный рост растений.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60000" y="2590975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лета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дни становились длиннее, славили солнце и зелёные поля. В это время водили хороводы, украшали головы венками и зажигали костры.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1275" y="1467300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 и осень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люди благодарили землю за хлеб, овощи и фрукты. Праздники были похожи на большое спасибо всему живому.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35425" y="2490650"/>
            <a:ext cx="1642800" cy="16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зиме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холодов вспоминали о смене времён года и берегли запасы. Песни и обычаи помогали людям ждать новой весны с надеждой.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были свои природные боги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представляли гром, море и солнце как силу могущественных богов. Их мифы объясняли, почему небо гремит, море волнуется и наступает новый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 Индия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и Индии природные силы тоже имели особое значение. Люди связывали их с жизнью, урожаем и порядком в мире, поэтому относились к ним с почтением.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природа считалась очень близкой человеку. Горы, реки, деревья и даже ветер могли восприниматься как особенные и достойные уважения.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славян тоже были боги и духи, связанные с грозой, лесом, водой и землёй. Такие образы помогали людям чувствовать защиту и понимать окружающий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вере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повседневных наблюдений за природой рождались мифы, обряды и семейные традиции.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верований в нашей жизни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и песнях природа часто говорит, помогает или предупреждает. Такие сюжеты напоминают о древних верованиях, где лес, вода и солнце были живыми и важными для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сохранили уважение к солнцу, дождю, ветру и земле. Когда люди произносят знакомые фразы, они часто повторяют очень старые мысли о том, как природа влияет на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праздники до сих пор связаны с кругом года, урожаем и благодарностью. Хороводы, венки, костры и песни пришли из времён, когда люди старались жить в согласии с природой.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птицы, солнце и волны можно увидеть на узорах, одежде и предметах быта. Эти знаки напоминают о том, что древние люди любили изображать силы природы и уважали их.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 в старину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роща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Старую рощу берегли как особое место. Деревья не ломали без нужды, а в тени говорили тише обычного, будто рядом кто-то слушает. Люди верили, что доброе отношение к лесу возвращается урожаем и спокойствием.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родник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роднику подходили осторожно, чтобы не замутить воду. Его считали источником здоровья и силы, поэтому рядом не шумели и не мусорили. Даже дети понимали: если беречь воду, она будет помогать всем.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ручей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большого камня и рядом с ручьём собирались дети и взрослые. Они смотрели на траву, воду и деревья, как на маленькое чудо. В таком месте легко почувствовать, что природа рядом и заслуживает уважения.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вере были обряды, правила и запреты, а сказка чаще просто рассказывает историю. Это помогает увидеть, как люди учили себя осторожности и уважению к природе.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помогают отличить древнюю веру от обычной сказки.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об этом сегодня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древних верований помогает представить, как жили люди без науки и почему они так внимательно следили за погодой, лесом и водой.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читать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 старинные представления о природе, сказки и легенды становятся понятнее. В них легче увидеть смысл, а не только волшебство.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праздники и красивые узоры часто пришли из далёких времён. Знание их происхождения делает культуру интереснее и ближе.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беречь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обожествления природы напоминает, что лес, река, земля и небо требуют заботы. Это важный урок и для детей, и для взрослых.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была сильной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видели, что природа может кормить, поить и защищать, а иногда пугать грозой, бурей или холодом. Поэтому к ней относились с особым вниманием.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Стихии стали образами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вода, земля, лес и ветер превратились в героев мифов и обрядов. Так люди старались объяснить то, что ещё не умели понять научно.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сохранились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древних верованиях живёт в праздниках, сказках, пословицах и узорах. Эти следы помогают увидеть связь между прошлым и настоящим.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связан с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показывает: человек не отделён от природы, а живёт вместе с ней. Чем бережнее мы относимся к миру вокруг, тем лучше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чудо и учитель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Обожествление природы напоминает, как люди учились понимать мир и благодарить его за жизнь. Сегодня это ещё и добрый урок: беречь леса, реки, землю и всё живое вокруг.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2026-05-26T07:17:36Z</dcterms:created>
  <dcterms:modified xsi:type="dcterms:W3CDTF">2026-05-26T07:17:36Z</dcterms:modified>
</cp:coreProperties>
</file>