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64175" y="529650"/>
            <a:ext cx="77196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стихотворства в русской литературе XVII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XVII веке русская литература открыла для себя рифмованный стих.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книги, новые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Смутного времени усилился интерес к учёбе, переводам и книжной культуре. В Москве, Киеве и других центрах стали активнее читать риторические тексты, учебные книги и образцы европейской учёности, а стихотворство превратилось в заметное литературное новшество.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 оказался новым и важным явлением
</a:t>
            </a:r>
            <a:endParaRPr lang="en-US" sz="2444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отличался от привычной книжной прозы ритмом, рифмой и строгим делением на строки. Благодаря этому текст звучал торжественнее и легче запоминался.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хорошо подходил для поздравлений, молитвенных текстов, надписей и памятных событий. Для книжников стих был ещё и знаком высокой образованности.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стиха означало шаг к авторской поэзии: литература стала не только поучать и сообщать, но и художественно оформлять мысль.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Киеве особенно активно развивались риторика и поэтика, а школьные занятия знакомили учеников с латинской традицией. Именно здесь будущие авторы учились строить текст по правилам, которые позже повлияли на русское стихосложение.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и школы новой учёности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книги и рукописные сборники переносили новые образцы в другие центры книжности. Через них московские книжники знакомились с необычной для себя стихотворной речью, а вместе с ней — с иной культурой письма.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Рукописи, книги и путь в Москву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складывалось раннее стихотворство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53752"/>
            <a:ext cx="376800" cy="3349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Силлабический стих как основа ранней поэзии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слогов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силлабическом стихе главным было одинаковое число слогов в строке. Ударения учитывались свободнее, чем в поздней русской поэзии.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звучание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помогала объединять строки и делала текст более торжественным. Такая организация речи сразу отличала стих от обычной прозы.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Польское влияние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встречались строки на 11 и 13 слогов, близкие польской книжной традиции. Это стало первым шагом к регулярному стиху в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335661"/>
            <a:ext cx="4332300" cy="1038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раннего стихотворства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устроен ранний стих XVII века и для чего он использовался.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стих был книжным, торжественным и связанным прежде всего с церковной и придворной средой.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темы «Возникновение стихотворства в русской литературе XVII века»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 пришёл в русскую литературу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распространении книжной учёности и школьной поэтики в XVII веке.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Симеон Полоцкий и его значение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Симеон Полоцкий был одним из самых заметных писателей XVII века. Он работал при дворе царя Алексея Михайловича и создавал тексты, которые соединяли учёность, веру и торжественный стиль.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занимался воспитанием царских детей и использовал стихи как средство обучения. Это показывало, что поэзия может быть полезна не только в школе, но и при дворе.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стих стал частью высокой культуры. Благодаря этому он укрепил представление о поэте как об образованном авторе, а не только переписчике книг.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сборник объединял духовные темы, нравственные наставления и размышления о жизни человека. Книга была построена как богатый «сад» образов, где каждое стихотворение звучало как отдельный урок и одновременно как торжественное высказывание.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«Вертоград многоцветный»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сборнике особенно заметны панегирические и праздничные тексты. Он показывает, как стихотворство входило в придворную культуру и становилось формой официального, нарядного и очень книжного слова.
</a:t>
            </a:r>
            <a:endParaRPr lang="en-US" sz="791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«Рифмологион»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книги Симеона Полоцкого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преобладали в ранних стихах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личные и бытовые темы в XVII веке ещё не стали ведущими.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Преобладали религиозные и прославляющие тексты; стих служил прежде всего торжественным и учебным целям.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темы «Возникновение стихотворства в русской литературе XVII века»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поэзия и её роль в обучении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школьной среде стихотворство стало настоящей практикой обучения и подготовило появление авторов, для которых поэзия была уже отдельным видом литературного труда.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развивали не только грамотность, но и память: текст нужно было выучить, произнести вслух и подать выразительно, как небольшую речь перед слушателями.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 — приветствия, поздравления, эпитафии и акростихи — помогали запоминать правила, расширяли словарь и приучали к аккуратному письму на книжном языке.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духовных школах стих служил не развлечением, а упражнением: ученики учились подбирать рифмы, соблюдать размер и строить текст так, чтобы мысль звучала ясно и торжественно.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463" y="1172034"/>
            <a:ext cx="290925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51913" y="1172034"/>
            <a:ext cx="290925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61930"/>
            <a:ext cx="376800" cy="334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27669" y="2935447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первых русских стихов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Панегирик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стихотворение прославляло царя, покровителя или важное событие. Такие тексты читали на праздниках и официальных церемониях, подчёркивая уважение и высокий стиль речи.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Эпитафия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стих на память об умершем соединял скорбь и назидание. Он был связан с похоронами и поминальными обрядами, где ценились сдержанность и книжная выразительность.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песнь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использовали для религиозного размышления и наставления. В нём говорили о вере, спасении и добродетели, поэтому он был особенно близок церковной среде.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Акростих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акростихе первые буквы строк складывались в слово или имя. Такой приём показывал мастерство автора и часто использовался в школьных упражнениях и поздравительных стихах.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053068"/>
            <a:ext cx="4332300" cy="13825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проза и новый стих: главное различие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стих XVII века изменил форму, язык и роль автора в литературе.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стих сделал текст более упорядоченным и заметным по форме, а также усилил личное авторское присутствие в литературе.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о древнерусской словесности и стихотворстве XVII века.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при дворе и в торжественной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царском дворе стихотворные тексты звучали на праздниках, в поздравлениях и во время официальных церемоний. Они помогали создать ощущение торжественности и подчеркнуть значимость события.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связывали литературу с государственным и придворным бытом: в них прославляли власть, выражали почтение и показывали, что образованная речь становится частью публичной жизни.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распространения стихотворства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переходили из учебной среды в более широкий круг читателей через переписывание и чтение вслух.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сыграли школа и рукописная традиция: именно они быстрее всего распространяли новые тексты среди образованных людей.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обзора распространения раннего стихотворства в книжной культуре XVII века.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ранних стихов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часто встречались церковнославянские слова, торжественные обращения и устойчивые книжные выражения. Такой язык сразу выделял текст как учёный и праздничный.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любили символические образы: свет, небо, сад, мудрость, царская слава. Эти картины делали стих более нарядным и помогали передать важные мысли понятным для читателя способом.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был возвышенным и назидательным: стих не просто украшал речь, а должен был поучать, прославлять и настраивать слушателя на серьёзное, торжественное восприятие.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церковной книги к авторской поэзии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XVII веке новые формы постепенно выросли из церковной и школьной книжной культуры.
</a:t>
            </a:r>
            <a:endParaRPr lang="en-US" sz="1195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 русской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стихотворства расширило литературный мир: рядом с летописями, поучениями и словами возникли рифмованные тексты с чёткой строкой, ритмом и более заметным авторским голосом.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стала разнообразнее по темам и назначению. Религиозные и учебные тексты не исчезли, но теперь рядом с ними появились торжественные, поздравительные и личные стихотворные формы.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XVII века для будущей поэзии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русская литература впервые по-настоящему освоила рифмованный стих, и это стало важным шагом к развитию поэзии как отдельного искусства.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культура научила писать по правилам, а авторские сборники показали, что стих может существовать не только в учебнике или рукописи, но и как личное творчество.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этого века подготовил литературу XVIII столетия: поэзия стала пригодной для службы, праздника, наставления и выражения чувств, а не только для церковной книги.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2450" y="1461225"/>
            <a:ext cx="44013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XVII век стал началом новой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XVII веке русское стихотворство стало самостоятельным книжным явлением. Школа, церковь и европейские влияния помогли ему вырасти в новую форму литературы.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2026-05-22T20:27:04Z</dcterms:created>
  <dcterms:modified xsi:type="dcterms:W3CDTF">2026-05-22T20:27:04Z</dcterms:modified>
</cp:coreProperties>
</file>