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причастиями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раздельно? Разберём правило на понятных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вызывает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прилагательного и глагола, поэтому его написание с не зависит не только от смысла, но и от грамматических признаков: зависимых слов, краткой формы и противопоставления.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причастием пишется слитно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не не 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существует или почти не встречается в речи, оно пишется слитно: ненавидимый, негодующий. Здесь не входит в состав слова и образует единый признак.
</a:t>
            </a:r>
            <a:endParaRPr lang="en-US" sz="1246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зависимых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причастие без уточняющих слов обычно пишется слитно: нерассказанная история, непроверенная тетрадь. В таком случае признак воспринимается целиком, без дополнительного пояснения действия.
</a:t>
            </a:r>
            <a:endParaRPr lang="en-US" sz="1064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противопоставления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нет союза, а и признаков раздельного написания, выбирают слитное написание: необдуманное решение, неразгаданный вопрос. Правило опирается на грамматическую целостность слова.
</a:t>
            </a:r>
            <a:endParaRPr lang="en-US" sz="1064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при зависимых словах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уточнение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 причастии появляется зависимое слово, не отделяется: не прочитанная мной книга, не убранный вовремя класс. Зависимое слово показывает, кто и когда выполнял действие.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 формулу: не + причастие + зависимое слово. Если схема совпадает, раздельное написание почти всегда оправдано и не вызывает сомнений при разборе.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ясно показывают, что причастие связано с действием, а не только с признаком предмета. Поэтому написание не становится раздельным и требует внимательной проверки.
</a:t>
            </a:r>
            <a:endParaRPr lang="en-US" sz="8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слитного и раздельного написания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случаи, которые нужно узнавать в 7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выбор написания зависит от грамматического условия, а не только от значения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орфографии: правописание не с причастиями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встречаются чаще на уроках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особенно полезно сравнивать похожие примеры, чтобы не путать внешне близкие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зависимыми словами и противопоставлением, потому что именно эти случаи труднее заметить.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упражнения по русскому языку для 7 класса; условная частота типичных случаев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 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707350" y="2038238"/>
            <a:ext cx="34947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рядом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не пишется раздельно: не выученное, а только прочитанное правило. Союз, а показывает сравнение двух разных признаков одного предмета.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5711" y="2038289"/>
            <a:ext cx="34947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становится точным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примерах отрицание относится не ко всему слову, а к одному из признаков. Поэтому слитное написание становится невозможным и нужно сразу искать союз 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отрицания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Вовсе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вовсе усиливает отрицание и помогает отделить не от причастия: вовсе не решённая задача. Такое сочетание легко перепутать со слитным написанием, поэтому важно проверять форму полностью.
</a:t>
            </a:r>
            <a:endParaRPr lang="en-US" sz="1117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далеко тоже делает отрицание более сильным: далеко не проверенная тетрадь. В подобных примерах не не входит в состав слова и пишется отдельно, как и с другими усилителями.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Отнюдь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отнюдь особенно ясно подчёркивает отрицание: отнюдь не выполненное задание. Для ученика это сигнал не спешить со слитным написанием и сначала найти грамматическое условие.
</a:t>
            </a:r>
            <a:endParaRPr lang="en-US" sz="11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не с причастием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верное написание без лишних 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 раздельное написание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всегда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с не пишутся раздельно: письмо не отправлено, задача не решена, окно не закрыто. Такая форма показывает состояние предмета в данный момент.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причастия внешне похожа на краткое прилагательное, но правило остаётся прежним. Важно определить, связано ли слово с действием и отвечает ли оно на вопрос глагольного характера.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форму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стоит в краткой форме, не с ним обычно пишется отдельно без дополнительных условий. Это один из самых надёжных признаков, который легко заметить в школьных заданиях.
</a:t>
            </a:r>
            <a:endParaRPr lang="en-US" sz="1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называют признак по действию: его можно соотнести с глаголом и задать вопрос от этого действия. Если слово описывает действие предмета, а не только качество, это важная подсказка.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появляются уточнения: кем? чем? когда? где? Такие слова помогают увидеть, что перед нами не просто признак, а признак, связанный с конкретным действием.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поясняющее слово, как в сочетании не воспитанный дома мальчик, написание обычно раздельное. Когда зависимых слов нет, нужно смотреть, не стало ли слово уже качественным признаком.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549757"/>
            <a:ext cx="4332300" cy="2389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примеров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одно и то же слово меняет написание в зависимости от грамматических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по смыслу примеры пишутся по-разному: решает не только значение, но и наличие зависимых слов, противопоставления и слов-усилителей.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«не с причастиями» для 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7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коротких и похожих конструкциях, где нужно быстро заметить зависимое слово или союз 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случаи с зависимыми словами и противопоставлением. Значит, при проверке нужно сначала искать грамматический признак, а не опираться только на 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проверочных примеров 5–7 классов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и урок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школьных фразах часто встречаются формы не сделанное задание и не выученный урок. Они легко запоминаются, потому что связаны с привычными словами и реальными учебными ситуациями.
</a:t>
            </a:r>
            <a:endParaRPr lang="en-US" sz="1064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не законченная, а начатая работа и вовсе не проверенная тетрадь показывают, что правило нужно не только на уроке, но и при написании собственных ответов, сочинений и заметок.
</a:t>
            </a:r>
            <a:endParaRPr lang="en-US" sz="1064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учат замечать зависимые слова и противопоставление прямо в тексте. Если внимательно читать предложение целиком, выбрать правильное написание становится намного проще.
</a:t>
            </a:r>
            <a:endParaRPr lang="en-US" sz="1064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примера: не написанное вовремя сочинение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показывает, как грамматика влияет на написание частицы не с причастием.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 заменяют зависимые слова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усилитель и 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очень, крайне, почти и совершенно лишь усиливают признак, но не становятся зависимыми словами причастия. Поэтому они сами по себе не требуют раздельного написания.
</a:t>
            </a:r>
            <a:endParaRPr lang="en-US" sz="991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проверять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зависимые слова, противопоставление с, а и краткую форму. Если этих признаков нет, то усилительное слово не меняет выбор написания само по себе.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крайне непродуманный план и почти неразгаданная загадка важно смотреть на структуру предложения. Усилитель может стоять рядом, но правило определяется другими грамматическими признаками.
</a:t>
            </a:r>
            <a:endParaRPr lang="en-US" sz="9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Тренировочная классификация примеров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подборка помогает сравнить внешне похожие конструкции и быстро определить нужное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частица не ведёт себя по-разному: выбор написания зависит от грамматической конструкции, а не только от внешнего сходства слов.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упражнения по орфографии 7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признаков, влияющих на написание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орфограммы полезно отмечать все признаки сразу: один и тот же пример может содержать сразу несколько подсказок для 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как набор условий. Чем больше признаков раздельного написания обнаружено, тем увереннее выбирается правильный вариант.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по теме «не с причастиями»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часть речи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слово действительно является причастием, а не прилагательным. От этого зависит, какое правило нужно применять.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признаки раздельного написания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 ли зависимые слова, противопоставление с а, краткая форма или слова вовсе, далеко, отнюдь. Хотя бы один такой признак требует раздельного написания.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Сделай вывод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употребляется и причин для раздельного написания нет, не пишется слитно. В остальных случаях проверка обычно приводит к раздельному варианту.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правописании не с причастиями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причастиями зависит от грамматической проверки: нужно увидеть зависимые слова, противопоставление, краткую форму и значение слова без не. Тогда выбор становится понятным и безошибочным.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2026-05-28T18:54:58Z</dcterms:created>
  <dcterms:modified xsi:type="dcterms:W3CDTF">2026-05-28T18:54:58Z</dcterms:modified>
</cp:coreProperties>
</file>