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Европа. Британские острова: Великобритания и Ирландия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у берегов Европы, где море определяет природу, климат и жизнь людей.
</a:t>
            </a:r>
            <a:endParaRPr lang="en-US" sz="2962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Британские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архипелаг лежит у северо-западных берегов Европы и включает два крупных острова, а также множество мелких. Его положение заметно влияет на климат, транспорт и связи с материком.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островное положение так важно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вода медленно нагревается и остывает, поэтому сильных температурных контрастов почти нет. Зимы обычно мягкие, а лето прохладнее, чем в глубине материка на той же широте.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морской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материковой Европе и выход к морям сделали острова важным районом судоходства. Через порты здесь издавна проходили торговые пути, связывавшие регион с соседними странами.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Атлантики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Атлантические воздушные массы приносят частые ветры, облачность и осадки. Поэтому погода здесь переменчива, а влажность воздуха остаётся высокой большую часть года.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морем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влияет не только на погоду, но и на хозяйство людей. Рыболовство, портовые города, морской транспорт и прибрежные занятия стали важной частью жизни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 на западе, равнины на востоке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выше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и северные районы островов более возвышенные и неровные. Здесь чаще встречаются древние горы и холмы, которые сильно разрушены ветром, дождями и временем.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 юго-восточная части островов заметно ровнее. Именно там удобнее вести земледелие, строить дороги, развивать города и размещать крупные промышленные центры.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Бен-Невис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 Британских островов — гора Бен-Невис в Шотландии. Она достигает 1345 метров и подчёркивает горный характер северо-западной части региона.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Шотландии, Уэльсе и на севере Ирландии сохранились старые сглаженные горы. В Англии и на востоке островов преобладают равнины и полого-холмистые территории.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Британских островов: влияние океана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западные города получают больше влаги, чем восточные. Это связано с Атлантикой и преобладающими западными ветрами.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район к Атлантике, тем он влажнее; южные и восточные территории обычно суше и чуть теплее.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нормы городов; усреднённые значения по многолетним наблюдениям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побережья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Темза, Северн, Шаннон и Клайд важны не только как водные объекты, но и как природные оси расселения. Вдоль них развивались города, порты и транспортные пути.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Британских островов сильно изрезаны заливами, бухтами и удобными гаванями. Благодаря этому здесь много портов, а морские перевозки остаются особенно значимыми.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Ирландии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Ирландии много озёр, которые украшают ландшафт и влияют на хозяйство и отдых населения. Они также помогают лучше понимать влажный характер местной природы.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сырые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западе встречаются заболоченные участки, связанные с избыточной влажностью. Такие территории труднее осваивать, поэтому они используются осторожнее, чем равнины и долины.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Британских островов и их столицы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территории и столицы находятся на одном архипелаге, но относятся к разным государственным единицам.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архипелаге расположены и части Соединённого Королевства, и отдельное государство Ирландия.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справка по Британским островам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 млн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на Британских островах.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главным образом в Англии и вокруг крупных городов. Это делает регион одним из самых густонаселённых в Северо-Западной 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численности населения Британских островов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складывались современные государства Британских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исторического развития региона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Соединённое Королевство Великобритании и Северной Ирландии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Англии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занимает большую часть территории королевства и является самой населённой его частью. Здесь расположены крупнейшие города, университеты, предприятия и транспортные узлы.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Шотландия, Уэльс и Северная Ирландия имеют собственные органы власти. Такое устройство помогает учитывать местные интересы при решении важных вопросов.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 — Лондон. Это крупнейший политический, экономический и культурный центр, где сосредоточены важные учреждения, деловая жизнь и известные памятники.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Соединённое Королевство входят Англия, Шотландия, Уэльс и Северная Ирландия. Это единое государство, но его части сохраняют заметные особенности в управлении и культуре.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государственности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XIX–начале XX века усилилось движение за самоуправление и независимость. После раздела острова в 1921 году большая часть территории стала отдельным государством.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Ирландия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Ирландия — независимая республика со столицей в Дублине. Страна сохраняет ирландский язык, развивает связи с Европой и опирается на услуги, торговлю, сельское хозяйство и технологии.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кельты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Ирландии издавна жили кельтские племена. Их язык, легенды и обычаи стали основой национальной культуры и заметно повлияли на дальнейшее развитие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Ирландия: независимая республика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Британских островов: основные направления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экономика региона строится не на одной отрасли: города, порты и сельская местность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услуги и промышленность, а в Ирландии, Уэльсе и Шотландии заметна роль сельского хозяйства, транспорта и туризма.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задания; значения отражают относительную значимость отраслей, а не официальную статистику.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языки Британских островов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языком региона остаётся английский, но рядом с ним сохраняются шотландский гэльский, валлийский и ирландский языки. Они поддерживают связь жителей с историей и традициями своих народов.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Кельтское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культурные черты Британских островов уходят корнями в кельтскую эпоху. Это заметно в орнаментах, музыке, народных праздниках и уважении к местным обычаям, которые передаются из поколения в поколение.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замки, старинные соборы и здания парламентов напоминают о прошлом региона. В городах особенно ценятся исторические кварталы, где сохранилась архитектура разных эпох и стилей.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фестивали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Эдинбургский фестиваль, ирландская музыка и валлийские культурные праздники делают регион узнаваемым. Такие события помогают сохранять самобытность и привлекают внимание жителей и туристов.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3053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22184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связи с Европой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Тоннель под Ла-Маншем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Тоннель, открытый в 1994 году, соединил Великобританию с Францией под морским проливом. Он стал важным шагом в укреплении транспортных связей с материком.
</a:t>
            </a:r>
            <a:endParaRPr lang="en-US" sz="1195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паромные линии связывают острова с соседними странами Европы. Морской транспорт особенно важен для торговли, пассажирских перевозок и доставки грузов через проливы и моря.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и железные пути соединяют крупные города, порты и промышленные районы. Благодаря этому быстрее перевозятся товары, а жители легче добираются до работы и учёбы.
</a:t>
            </a:r>
            <a:endParaRPr lang="en-US" sz="1188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 — крупнейший транспортный центр региона. Через его аэропорты, вокзалы и деловые районы проходят международные и внутренние потоки пассажиров, товаров и 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689" y="1935209"/>
            <a:ext cx="537524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 общие черты островного положения и главные различия двух государств.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больше и населённее, а Ирландия компактнее и сильнее связана с сельским хозяйством и услугами.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задания; общие справочные сведения о странах Британских островов.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Великобритании и Ирландии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землепользование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климат помогает травам расти почти круглый год, поэтому на островах много зелёных пастбищ и развито животноводство.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занимают наибольшую долю, а лесов мало; значительная часть территории освоена человеком.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задания; доли условные и используются для наглядного сравнения.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74488" y="2645372"/>
            <a:ext cx="2712115" cy="1997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99648" y="245266"/>
            <a:ext cx="4172877" cy="2198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известные места Британских островов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Фестивали, концерты и народные праздники делают поездку более яркой. Эдинбургский фестиваль и ирландская музыка особенно известны и помогают туристам лучше понять культуру региона.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Ирландии, скалистые берега, озёра и национальные парки подходят для прогулок и экскурсий. Здесь можно увидеть спокойные пейзажи, которые сильно отличаются от больших городов.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Стоунхендж, старинные соборы и замки Шотландии напоминают о далёком прошлом. Такие места особенно интересны тем, что позволяют увидеть историю не только в книгах, но и в архитектуре.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 большие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Эдинбург и Дублин привлекают музеями, историческими зданиями и оживлёнными улицами. В них туристы знакомятся с жизнью крупнейших культурных и деловых центров региона.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487256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приносит доход гостиницам, транспорту, торговле и сфере услуг. Он создаёт рабочие места не только в столицах, но и в прибрежных районах и небольших городах.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морского климата к образу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влажный океанический климат влияет на хозяйство, расселение и повседневные привычки жителей Британских островов.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и современное развитие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образование, технологии, торговля, транспорт и экологические решения. Именно они помогают сохранять высокий уровень жизни и делать хозяйство более гибким и конкурентоспособным.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побережий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испытывают сильное воздействие волн, ветра и влажного воздуха. Для безопасности нужны берегоукрепление, забота о портах и внимательное отношение к природным территориям.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развиваются быстрее, чем сельские и горные районы. Поэтому нужны новые рабочие места, школы, дороги и услуги, чтобы жизнь вне крупных центров была удобной и устойчивой.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важно поддерживать местные языки, музеи, праздники и памятники. Без этого часть культурного наследия может исчезнуть под влиянием глобализации и одинакового образа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острова: природа, история и люди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острова — это регион, где островное положение, морской климат и богатая история тесно связаны с жизнью людей. Великобритания и Ирландия остаются важной частью Европы.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2026-06-02T10:53:07Z</dcterms:created>
  <dcterms:modified xsi:type="dcterms:W3CDTF">2026-06-02T10:53:07Z</dcterms:modified>
</cp:coreProperties>
</file>