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база борьбы с терроризмом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 защищает людей от террористических угроз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законы против терроризма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Террористическая угроза касается школ, транспорта и мест массового пребывания людей. Чтобы защитные меры были законными, согласованными и понятными, государство опирается на четкие правовые нормы и распределение обязанностей между службами.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безопасности личности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последующие законы, указы и правила опираются именно на Конституцию. Она служит правовой основой для предупреждения угроз, действий служб и ответственности за террористические преступления.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обязано охранять права и свободы, поддерживать общественный порядок и обеспечивать безопасность. Поэтому антитеррористические меры рассматриваются не как исключение, а как часть его прямых обязанностей.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 право человека на жизнь, достоинство, свободу и личную неприкосновенность. Эти нормы задают главный ориентир для всей системы защиты граждан от опасных посягательств.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правовых актов, на которых строится антитеррористическая система.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 основана не на одном акте, а на взаимосвязанных нормах разного уровня.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№35-ФЗ и №390-ФЗ; УК РФ; КоАП РФ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нормативные документы и их значение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 6 марта 2006 года №35-ФЗ определяет ключевые понятия: терроризм, террористический акт, контртеррористическая операция и противодействие терроризму. Он задает общий юридический язык 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также закрепляет полномочия органов власти и меры поддержки пострадавших граждан. Так правовая система соединяет безопасность, помощь людям и ответственность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описывает меры профилактики, порядок пресечения опасных действий и правила ликвидации их последствий. Это позволяет действовать не стихийно, а по заранее установленным правилам.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№35-ФЗ «О противодействии терроризму»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правовым нормам и решениям уполномоченных органов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противодействия терроризму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Национального антитеррористического комитета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объединяет работу федеральных и региональных органов власти, чтобы меры защиты не противоречили друг другу и действовали по единым правилам.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угроз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оценивает информацию о рисках, помогает выявлять слабые места в безопасности и определяет, где нужны дополнительные меры защиты.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подход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работе участвуют ФСБ, МВД, Росгвардия, МЧС и власти субъектов РФ, чтобы безопасность в регионах была организована согласованно.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 поддерживает предупреждающую работу: разъяснения, планирование, согласование действий служб и подготовку к возможным чрезвычайным ситуациям.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Контртеррористическая операция и меры безопасности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здания выставлен периметр безопасности, а сотрудники проверяют документы и контролируют проход людей. Рядом стоят автомобили специальных служб. Такие меры помогают быстро отделить безопасную зону от участка, где требуется особый контроль.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 входа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видны временные ограничения, а транспорт направляют по обходному маршруту. Спецтехника помогает перекрыть опасный участок и не допустить лишнего движения. Для жителей это означает необходимость строго следовать указаниям сотрудников.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 ограничением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Охраняемый объект находится под усиленным наблюдением, а рядом дежурят специалисты в защитной экипировке. Их задача — защитить людей, предотвратить новые угрозы и обеспечить порядок до полного завершения операции.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наказания, суд может назначить возмещение ущерба пострадавшим и дополнительные ограничения для виновных лиц.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уголовное право, а остальные виды ответственности дополняют его и защищают права пострадавших.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ответственности за террористические правонарушения
</a:t>
            </a:r>
            <a:endParaRPr lang="en-US" sz="3707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КоАП РФ и общие положения российского законодательства о юридической ответственности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 и террористические преступления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 устанавливает ответственность за террористический акт, то есть за действия, которые создают угрозу жизни людей, нарушают общественную безопасность и могут причинить тяжкий вред.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наказуемы содействие террористической деятельности, ее финансирование, публичные призывы и прохождение обучения в террористических целях. Закон пресекает не только саму атаку, но и подготовку к ней.
</a:t>
            </a:r>
            <a:endParaRPr lang="en-US" sz="1345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поступок и тяжелее его последствия, тем строже санкция. Такой подход показывает, что уголовный закон защищает прежде всего жизнь, безопасность и общественный порядок.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Серьезным преступлением считается и захват заложников. За такие деяния предусмотрены длительные сроки лишения свободы, крупные штрафы и дополнительные ограничения после отбытия наказания.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поступок связан с подготовкой, поддержкой или совершением террористического деяния, его оценивают уже по уголовному праву. В этом случае ответственность становится значительно строже, а меры — более жесткими.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наказание помогает быстро реагировать на опасное поведение и поддерживать порядок на объектах, где важно соблюдать установленные правила. Оно предупреждает более серьезные последствия и дисциплинирует участников.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меры применяются за нарушения правил безопасности, если в действиях нет признаков преступления. Это касается, например, невыполнения законных требований должностных лиц и отдельных нарушений на массовых мероприятиях.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ответственность в сфере безопасности
</a:t>
            </a:r>
            <a:endParaRPr lang="en-US" sz="36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3403734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контроль доступа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объектах с массовым пребыванием людей вводят пропускной режим, проверку входа и наблюдение за территорией. Это снижает риск проникновения посторонних и помогает вовремя заметить опасную ситуацию.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наблюдение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видеонаблюдения, тревожные кнопки и связь с охраной позволяют быстрее обнаружить угрозу. Техника дополняет действия людей и повышает готовность объекта к нештатным событиям.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уровня угрозы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зависят от типа объекта, числа людей и возможных последствий нарушения работы. Чем выше значимость объекта, тем строже правила безопасности, проверки и контроль выполнения мер.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обучение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школ, вокзалов и торговых центров заранее разрабатывают планы эвакуации и проводят инструктажи. Персонал и посетители должны понимать, куда идти и как действовать без паники.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антитеррористическую защищенность объектов
</a:t>
            </a:r>
            <a:endParaRPr lang="en-US" sz="36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45226"/>
            <a:ext cx="4535700" cy="2167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и их функции в системе противодействия терроризму
</a:t>
            </a:r>
            <a:endParaRPr lang="en-US" sz="3663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ведомства отвечают за разные задачи: от выявления угроз до спасения людей и организации мер безопасности в регионе.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терроризмом строится на разделении обязанностей: каждое ведомство выполняет свою часть работы, а успех зависит от согласованных действий.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№35-ФЗ «О противодействии терроризму»; распределение полномочий по действующим нормативным актам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профилактики по школьным и городским планам безопасности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терроризма в школе и городе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требования обычно связаны не только с числом людей, но и с тем, насколько объект важен для повседневной жизни, связи и работы города.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строгие меры нужны там, где одновременно много людей или возможные последствия сбоев особенно тяжелы для региона.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меры защиты наиболее важны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требований к антитеррористической защищенности объектов по действующим нормативным актам РФ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 при угрозе и после террористического акта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имеет право на жизнь, медицинскую помощь и своевременную информацию о правилах безопасности. Эти права помогают снизить риск и принять правильные решения без лишней паники.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человек в опасной ситуации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Пострадавшим оказывают экстренную помощь, организуют взаимодействие со следственными органами и, при необходимости, временное размещение. Закон также предусматривает социальную поддержку и возмещение ущерба в установленных случаях.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помощь предусмотрена после происшествия
</a:t>
            </a:r>
            <a:endParaRPr lang="en-US" sz="14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международное сотрудничество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передают друг другу сведения об угрозах, подозрительных лицах и новых способах подготовки преступлений. Это помогает быстрее реагировать на опасность и предотвращать её распространение.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финансирования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меры нужны для выявления и перекрытия денежных потоков, которые могут поддерживать терроризм. Без такого контроля опасные группы легче получают ресурсы для своих действий.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действия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договоренности помогают объединять усилия при общей угрозе, включая розыск опасных лиц и совместные профилактические меры. Так защита становится более точной и эффективной.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согласуют подходы к пресечению распространения экстремистских материалов и к поиску организаторов через цифровые каналы. Это особенно важно, потому что информация быстро пересекает 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точные статистические данные, а последовательное усложнение требований: от базовой охраны к более детальным правилам и координации.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ясна: законодательство стало больше ориентироваться на предупреждение угроз, а не только на реагирование после происшествий.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мер безопасности в разные годы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изменений в нормативно-правовом регулировании антитеррористической защищенности в России
</a:t>
            </a:r>
            <a:endParaRPr lang="en-US" sz="10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оперативных служб в Российской Федерации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единый номер экстренных служб, который нужно помнить на случай опасной ситуации.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этого номера помогает быстро вызвать помощь и не терять время, когда важна каждая минута. Это особенно полезно при эвакуации или обнаружении подозрительного предмета.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база противодействия терроризму объединяет Конституцию, федеральные законы, подзаконные акты и работу разных ведомств. Она помогает предупреждать угрозы, защищать людей и объекты, оказывать помощь пострадавшим и привлекать виновных к ответственности.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правовая основа защиты от терроризма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2026-05-21T03:07:24Z</dcterms:created>
  <dcterms:modified xsi:type="dcterms:W3CDTF">2026-05-21T03:07:24Z</dcterms:modified>
</cp:coreProperties>
</file>