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ever, never, just, yet — четыре важных наречия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об опыте, недавнем действии и ожидании результата?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7-класснику нужны ever, never, just, yet?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слова часто встречаются в Present Perfect и помогают точно передавать опыт, недавние события и незавершённые дела без указания конкретного времени. Их удобно использовать в разговорах о школе, хобби, путешествиях и повседневных ситуациях.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Ever: вопрос о любом опыте в жизни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опыте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чаще всего появляется в вопросах с have/has, когда мы спрашиваем, случалось ли что-то хотя бы один раз в жизни, без указания даты или периода.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 шаблону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обычно отвечают коротко: Yes, I have. или No, I haven’t. После этого можно добавить пояснение, если нужно рассказать подробнее.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 конкретный момент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ever связан не с прошлым временем как таковым, а с фактом опыта до настоящего момента. Поэтому важна не дата, а сам опыт.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visited London? Have you ever played tennis? Такие вопросы легко связать с путешествиями, спортом, фильмами или любимыми занятиями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Never: полное отрицание опыта
</a:t>
            </a:r>
            <a:endParaRPr lang="en-US" sz="2613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Never: полное отрицание опыта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означает «никогда» и показывает, что действие не происходило ни разу. Это сильное отрицание опыта, а не просто обычное отрицательное предложение.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never стоит перед смысловым глаголом: I have never seen this film. She has never been to a zoo. Так предложение звучит естественно и правильно.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второго отрицания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never не нужно добавлять not, потому что само слово уже несёт отрицание. Для школьников это важное правило, которое помогает избежать типичной ошибки.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запомнить never через знакомые ситуации: школа, спорт, еда, путешествия, игры. Например: I have never tried sushi. My friend has never skipped a lesson.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ever помогает спросить об опыте, а never — отрицать его полностью.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связано с вопросом, never — с отрицанием опыта; вместе они описывают две разные речевые задачи.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never: вопросы и ответы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слайда, иллюстративная схема на основе примеров Present Perfect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уроке рассматриваются четыре ключевых наречия Present Perfect, и каждое из них уточняет смысл по-своему.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говорить точнее без указания точного времени.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Yet: действие ещё не завершилось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ожидания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употребляется, когда результат ещё не получен, но его ждут. В таком случае мы подчёркиваем незавершённость действия и предполагаем, что оно может произойти позже.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результате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yet показывает ожидание завершения действия: Have you finished your homework yet? Такой вопрос звучит естественно, когда мы ждём ответ или результат.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отрицаниях yet означает «ещё не»: I haven’t done my project yet. They haven’t answered yet. Обычно слово ставится в конце предложения.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легко использовать в речи о домашнем задании, подготовке к уроку или проекте. Это делает форму полезной для повседневного общения семиклассников.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наречия и их место в предложении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значение связано с позицией наречия и типом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наречие имеет свою типичную позицию: это помогает не только построить фразу, но и правильно передать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наречие в Present Perfect
</a:t>
            </a:r>
            <a:pPr algn="l" indent="0" marL="0">
              <a:lnSpc>
                <a:spcPct val="90000"/>
              </a:lnSpc>
              <a:buNone/>
            </a:pPr>
            <a:r>
              <a:rPr lang="en-US" sz="10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построена по смыслу предложения и месту наречия в конструкции have/has + V3.
</a:t>
            </a:r>
            <a:endParaRPr lang="en-US" sz="27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предложений с have/has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опыте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met a famous person? — Вопрос начинается с have/has, затем идёт подлежащее, а ever показывает, что речь идёт о жизненном опыте, а не о конкретной дате.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опыта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never tried hot pepper. — Never стоит перед смысловым глаголом и уже содержит отрицание, поэтому добавлять not не нужно. Предложение звучит цельно и естественно.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have just started the lesson. — Just ставится после have/has и подчёркивает, что действие завершилось совсем недавно, а его результат уже важен сейчас.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Незавершённое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haven’t finished the exercise yet. — Yet обычно стоит в конце и показывает, что результат пока не получен, но его ожидают.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главное различие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главное различие
</a:t>
            </a:r>
            <a:endParaRPr lang="en-US" sz="2534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показывает результат, который важен сейчас, или опыт, накопленный к настоящему моменту. Время не уточняется: важно не когда, а что действие уже имеет значение сегодня.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момент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в предложении есть точное время в прошлом: yesterday, last week, in 2023, two days ago. Здесь действие относится только к прошлому и не связано с настоящим.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just done my homework означает недавний результат, а I did my homework at 6 o’clock сообщает о факте в конкретный момент. Выбор времени зависит от того, есть ли дата.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или история
</a:t>
            </a:r>
            <a:pPr algn="l" indent="0" marL="0">
              <a:lnSpc>
                <a:spcPct val="90000"/>
              </a:lnSpc>
              <a:buNone/>
            </a:pPr>
            <a:r>
              <a:rPr lang="en-US" sz="36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has never been to Paris говорит об отсутствии жизненного опыта, а She went to Paris last summer описывает завершённую поездку в прошлом. Одно предложение связано с жизнью вообще, другое — с событием.
</a:t>
            </a:r>
            <a:endParaRPr lang="en-US" sz="9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типичную школьную модель употребления: каждое наречие связано со своим наиболее естественным типом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устойчивая связь — между ever и вопросом, never и отрицанием, just и недавним событием, yet и незавершённым действием.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четыре наречия в разных типах предложений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Present Perfect; иллюстративное сравнение частот употребления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have/has в Present Perfect нужна третья форма глагола, а не вторая. Поэтому пишут have just eaten, have never seen, have finished, а не ate, saw или finish.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ever в утвердительном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обычно не ставят в обычных утвердительных предложениях. Ошибка I have ever been there звучит неестественно; правильнее задать вопрос Have you ever been there? или использовать never в отрицании.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yet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чаще всего стоит в конце отрицательного предложения или вопроса. Нельзя заменять его словом already в смысле незавершённости: She hasn’t finished yet, а не She hasn’t finished already.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have и has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вспомогательного глагола зависит от подлежащего: I have, we have, they have; he has, she has, it has. Ошибка в have/has меняет грамматическую правильность всего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 неправильно: быстрые сравнения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именно возникает ошибка: в форме глагола, в выборе have/has или в месте наречия.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тремя зонами: формой V3, согласованием have/has и выбором наречия по смыслу.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Present Perfect для 7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вопрос и ответ с ever и never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построения вопросов и кратких ответов в Present Perfect
</a:t>
            </a:r>
            <a:endParaRPr lang="en-US" sz="29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на школьные темы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опыте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been late for school? — Yes, I have. / No, I have never been late. Такой диалог помогает запомнить вопросительную модель и короткий ответ без лишних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just finished my math test. Здесь just показывает, что действие завершилось совсем недавно, и результат уже важен. Подобные фразы часто звучат на уроках и после контрольных.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Незавершённое дело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done your English exercise yet? — No, I haven’t done it yet. Эта модель особенно полезна дома и в школе, когда нужно спросить о выполненном задании или напомнить о нём.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слова относятся к Present Perfect, но подсказывают разный смысл: опыт, отсутствие опыта, недавность или ожидание результата.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выбранное наречие, тем яснее сообщение: форма времени остаётся одной, а смысл предложения меняется заметно.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оттенки: от опыта до ожидания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смыслов наречий в Present Perfect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подростков
</a:t>
            </a:r>
            <a:endParaRPr lang="en-US" sz="2684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подростков
</a:t>
            </a:r>
            <a:endParaRPr lang="en-US" sz="2684" dirty="0"/>
          </a:p>
        </p:txBody>
      </p:sp>
      <p:sp>
        <p:nvSpPr>
          <p:cNvPr id="11" name="Text 3"/>
          <p:cNvSpPr txBox="1"/>
          <p:nvPr/>
        </p:nvSpPr>
        <p:spPr>
          <a:xfrm>
            <a:off x="413150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секции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played volleyball? I have never tried chess. Такие фразы легко использовать на уроке физкультуры или в разговоре о кружках, потому что они связаны с личным опытом.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61329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have just returned from the museum. I haven’t finished my poster yet. Эти предложения подходят для рассказа о поездке класса, проекте или подготовке к уроку.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909508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фильмы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watched this movie? I have never played this game. Темы кино и игр особенно понятны подросткам, поэтому новые грамматические формы запоминаются быстрее и естественнее.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657687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привычки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tried sushi? I have never tasted hot pepper. Съедобные примеры помогают показать значение опыта без сложной лексики и делают упражнение ближе к реальной жизни.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7405866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друзьями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spoken English outside class? Yes, I have. Такие мини-диалоги учат отвечать коротко, уверенно и по правилам Present Perfect в обычном общении.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проверки предложения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have или has: без вспомогательного глагола Present Perfect не строится. Затем проверь, стоит ли основной глагол в третьей форме, а не в другой.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наречие со смыслом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подходит для вопроса об опыте, never — для полного отрицания опыта, just — для очень недавнего действия, yet — для незавершённого действия. Наречие должно точно соответствовать смыслу.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предложение целиком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всё звучит естественно, значит, порядок слов выбран правильно. Полезно проговаривать модель вслух: have/has + V3 + наречие, а затем проверить, не нужно ли изменить место слова.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 работают ever, never, just, yet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различать четыре наречия Present Perfect: ever спрашивает об опыте, never отрицает его, just сообщает о недавнем действии, а yet показывает ожидание результата. Правильная форма и место слова делают речь точной.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2026-05-30T22:44:09Z</dcterms:created>
  <dcterms:modified xsi:type="dcterms:W3CDTF">2026-05-30T22:44:09Z</dcterms:modified>
</cp:coreProperties>
</file>