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Континент, острова и океан образуют один удивительно контрастный регион.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 контрастов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только Австралия, но и огромный тихоокеанский мир с Меланезией, Микронезией и Полинезией.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Австралия и Океания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рамка региона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Австралия задаёт масштаб региона: здесь сосредоточены крупнейшие города, пустынные внутренние районы и большая часть современной инфраструктуры, связанной с портами и внешней торговлей.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малых островов делают регион особенно мозаичным: одни сообщества живут за счёт рыболовства, другие — за счёт туризма, транспорта или внешних поставок.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связывает острова морскими путями, но расстояния между ними огромны. Именно поэтому языки, хозяйство и повседневные привычки развивались здесь по-разному.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Тасмания, Новая Гвинея и Новая Зеландия показывают, насколько разнообразны природные условия и исторические пути освоения региона, несмотря на общую океаническую рамку.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природные зоны региона связаны с широтой и удалённостью от океана.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 преобладают, поэтому население, хозяйство и транспорт тяготеют к более влажным и удобным для жизни побережьям.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Австралии; значения условные, отражают соотношение природных зон.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климат: основа различий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региона особенная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долгое время развивался в изоляции, поэтому местные виды эволюционировали отдельно от многих материковых экосистем. Это породило высокую долю эндемиков и необычные адаптации.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природные комплексы уязвимы: у них узкий ареал, медленное восстановление и высокая чувствительность к вмешательству человека. Поэтому охрана природы здесь особенно важна.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экосистем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побережья зависят от моря сильнее, чем внутренние территории материков. Морские течения, штормы и уровень океана напрямую влияют на экосистемы и жизнь людей.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резко меняется от влажного тропического до сухого и прохладного, а значит, природные сообщества вынуждены приспосабливаться к очень разным условиям на сравнительно небольшой площади.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климат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пустыни и засушливые ландшафты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занимают пустыни и полупустыни, где растения экономно расходуют влагу, имеют жёсткие листья и глубокие корни. Это помогает переживать жару, ветер и долгие периоды засухи.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засухе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и акации хорошо приспособлены к бедным почвам и сухому воздуху. Их кроны и корневая система позволяют выживать там, где большинство других деревьев быстро теряет жизнеспособность.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растения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австралийских ландшафтах нередко выступают естественным фактором обновления. Для части растений они не только опасны, но и необходимы для прорастания семян и восстановления сообщества.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огня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 их биоразнообразие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северо-востока Австралии и Папуа — Новой Гвинеи формируют плотный многоярусный покров, где каждому уровню соответствуют свои растения, птицы и насекомые.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флора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 тепло поддерживают огромное разнообразие организмов. Здесь особенно заметны древние виды растений, приспособленные к стабильному климату и продолжительному вегетационному периоду.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связи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птицы, насекомые-опылители и многочисленные мелкие животные образуют сложные пищевые цепи. Любое нарушение леса быстро отражается на всём сообществе.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лесов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лесов опасны вырубка, пожары и изменение режима осадков. Потеря даже небольших участков ведёт к сокращению редких видов и разрыву привычных экологических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простирается вдоль северо-восточного побережья Австралии и состоит из тысяч отдельных рифовых структур.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рифа огромен, но именно из-за экологической чувствительности его сохранение зависит от качества воды и стабильности температуры океана.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Barrier Reef Marine Park Authority; справочные данные о рифовой системе.
</a:t>
            </a:r>
            <a:endParaRPr lang="en-US" sz="103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стали символом Австралии не только из-за узнаваемого силуэта. Их сумчатая система размножения и сильные задние ноги показывают, как животные приспосабливаются к открытым пространствам и дальним перемещениям.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Кенгуру: движение и выносливость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связана с эвкалиптовыми лесами, а утконос удивляет сочетанием признаков разных групп животных. Оба вида напоминают, насколько необычной оказалась эволюция австралийской фауны.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 утконос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 не летает, зато уверенно преодолевает большие расстояния по суше. Его длинные ноги и выносливость помогают жить в засушливых районах, где важно быстро искать воду и пищу.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Эму: жизнь на открытых пространствах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изоляция помогла сформироваться уникальной флоре и фауне региона.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биогеографии Австралии и Океании; точные значения зависят от группы организмов.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на островах Тихого океана относятся к эндемикам.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древнего заселения к современным государствам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региона от древнего заселения до формирования современных государств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материалам по Австралии и Океании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таймлайн региона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истории Австралии и Океании в кратком сопоставлении.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проходит путь от древнего заселения к колониальному периоду, а затем к расширению самоуправления и признанию прав коренных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Австралии живёт в прибрежных городах, где сосредоточены услуги, образование и внешняя торговля.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доминирует, но добыча и экспорт сырья остаются ключевыми для связи Австралии с азиатскими рынками.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Австралийское бюро статистики; отраслевые обзоры экономики Австралии, последние доступные данные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экономика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внутри материка делают транспортную сеть критически важной: без неё сельское хозяйство и сырьевой экспорт не могли бы работать в нынешнем масштабе.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Beyond / Indian Pacific route information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8 000 км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протяжённость австралийской железной линии Indian Pacific между Сиднеем и Пертом
</a:t>
            </a:r>
            <a:endParaRPr lang="en-US" sz="3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по Океании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Океания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крупных культурно-географических частей Океании.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части Океании объединяет океаническая среда, но различия в размерах островов и расселении определяют их непохожий исторический 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быт островных обществ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община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островных обществ семья и расширенная община остаются основой повседневной жизни. Родственные связи определяют взаимопомощь, распределение обязанностей и участие в важных решениях.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 влияет на питание, занятия и образ жизни. Рыболовство, обмен дарами и уважительное отношение к природным ресурсам помогают сохранять устойчивость островных сообществ.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барабанные ритмы и резьба по дереву выражают коллективную идентичность и связь с предками. Такие формы искусства особенно заметны во время праздников и церемоний.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звёздам, течениям и ветрам веками помогала жителям преодолевать большие расстояния между островами. Это не только практическое умение, но и часть культурного наследия.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 сохраняют память о происхождении, морских маршрутах и значимых событиях. Через рассказы, песни и ритуалы передаются нормы поведения и местная историческая память.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климатические риски усиливают уязвимость региона
</a:t>
            </a:r>
            <a:endParaRPr lang="en-US" sz="3069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социальные риски, связанные с изменением климата и зависимостью островных государств от внешних поставок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 климатические обзоры региона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и острова: главное различие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Австралия и островная Океания развивались в разных природных и хозяйственных условиях, поэтому их проблемы и возможности заметно отличаются.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сильнее опирается на масштаб и инфраструктуру, а Океания — на морские связи, но при этом более уязвима к климатическим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причин уникальности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долго развивался в относительной изоляции, поэтому здесь сохранились древние линии растений, животных и культурных практик, не совпадающие с опытом большинства других частей мира.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Древняя изоляция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напрямую зависит от климата, воды, берегов и состояния рифов. Поэтому Австралия и Океания особенно ясно показывают связь человека с природной средой.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Зависимость от природы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небольшом пространстве сосуществуют коренные традиции, колониальное наследие и современные городские формы жизни. Такое сочетание делает регион культурно сложным и очень многослойным.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Культурная мозаика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возникли благодаря длительному отделению материка и островов от других земель. Отсюда — необычные животные, уязвимые экосистемы и высокая ценность охраны природы.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Эндемики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не разделял, а соединял территории через морские пути. Именно он определял расселение людей, обмен между островами и формирование особого образа жизни.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Океан как связь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один регион может объединять материк, тысячи островов и разные способы жизни. Их будущее зависит от сохранения природы, ресурсов и культурного наследия.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 — множество миров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2026-07-27T03:32:29Z</dcterms:created>
  <dcterms:modified xsi:type="dcterms:W3CDTF">2026-07-27T03:32:29Z</dcterms:modified>
</cp:coreProperties>
</file>