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15. Рождественская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Рождества приносит свет, тепло и ожидание чуда.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рождественская музыка вошла в 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рождественские песнопения появились в Европе много веков назад. Сначала их пели в церквях на латинском языке, потом — на народных. Так музыка стала частью семейных и школьных праздников.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колядка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Колядка — это праздничная песня о Рождестве. В ней часто звучат слова о звезде, яслях, ангелах и добрых пожеланиях для людей.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Колядки обычно поют дружно и неторопливо. Понятные слова и простая мелодия помогают быстро запомнить песню и подпевать всем вместе.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колядки живут очень долго и передаются от старших к младшим. Поэтому каждая такая песня хранит память о празднике и традициях.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образы в рождественских песнях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рождественских песнях часто появляются звезда, снег, свечи, ангелы и ёлка. Эти образы сразу создают ощущение зимы, света и уюта. Песня будто зажигает в комнате маленький праздник.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показать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дети у ёлки, светящаяся звезда, нотные знаки и хор. Такой рисунок поможет сразу почувствовать настроение рождественской музыки.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напоминает, что праздник должен приносить спокойствие и дружбу. В песнях оно звучит мягко и помогает создать добрую, тихую атмосферу.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песни часто радуются вместе с людьми. Повторяющееся слово делает мелодию светлой, а настроение — по-настоящему праздничным и бодрым.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связана с историей Рождества и сразу делает песню узнаваемой. Это слово помогает услышать в музыке чудо, свет и путь к добру.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рождественских песнях любовь звучит как забота, тепло и внимание к другим. Такое слово делает припев особенно тёплым и легко запоминающимся.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слышны в песнях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301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36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542" y="2105694"/>
            <a:ext cx="517045" cy="4136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1850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50" y="2057985"/>
            <a:ext cx="509053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помогает сделать мелодию плавной и красивой. На нём удобно играть и тихие, и более торжественные рождественские песни.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звон добавляет музыке сияние, будто в воздухе летят маленькие искры. Колокольчики сразу напоминают о празднике и зимней сказке.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придаёт песне мягкий и нежный голос. Она может звучать очень тепло, словно рассказывает добрую зимнюю историю.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и хор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делает музыку торжественной, а хор — особенно большой и праздничной. Вместе они создают ощущение настоящего рождественского концерта.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барабан помогают держать ритм. Эти инструменты делают музыку живее, а песню — ещё более бодрой и весёлой.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рождественской музыки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хор поёт вместе, дружно и спокойно. В рождественских песнях особенно важны понятные слова, ровный темп и чёткое произношение, чтобы слушатели легко понимали каждую строчку.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сцене дети часто стоят полукругом, держат ноты и поют праздничную песню. Такое выступление выглядит очень красиво и помогает почувствовать общий праздник.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поёт детский хор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музыка в разных странах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такие песни называют carols. Их поют на улицах, в школах и дома, часто вместе с друзьями и соседями, чтобы поделиться праздничным настроением.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рождественские гимны звучат особенно торжественно и спокойно. В Испании популярны villancicos — весёлые песни, которые тоже любят петь всей семьёй.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разные, но смысл один: люди радуются Рождеству, поют вместе и желают друг другу добра. У каждой страны есть свои любимые мелодии и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Вифлеемская звезда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ней ходят колядующие, чтобы напомнить о рождественской истории. Звезда делает шествие заметным, красивым и по-настоящему праздничным.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поют весело и дружно, заходя в дом или останавливаясь во дворе. В песнях благодарят хозяев и желают им добра на весь год.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Бубны и свистульки добавляют звонкий, живой звук. С ними колядки звучат ещё бодрее и напоминают о народном празднике.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хозяевам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колядках желают здоровья, счастья и богатого года. Такие слова звучат очень тепло и делают праздник добрым для всех.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рождественские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и зимние праздники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не писал только рождественские песни, но его музыка часто звучит на зимних праздниках. В ней слышны сила, торжественность и светлое настроение.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праздничным концертам хорошо подходят его классические произведения. Они помогают почувствовать, что происходит важное и красивое событие, а не обычный день.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делает праздник чуть более серьёзным, но всё равно очень тёплым. Она словно говорит: впереди радость, и её хочется слушать внимательно.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 Night сразу узнаётся по нежной, спокойной мелодии. Её часто поют тихо и светло, будто в комнате зажгли маленькую рождественскую свечу.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рождественские мелодии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Joy to the World звучит торжественно и радостно. Эта песня отлично подходит для хорового исполнения, потому что в ней много силы, света и праздничного подъёма.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Christmas Tree напоминает о нарядной ёлке и зимнем уюте. Мелодия простая, поэтому её легко запомнить и спеть вместе с друзьями или семьёй.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Wish You a Merry Christmas — весёлая песня-пожелание. Её поют на концертах, дома, в школе и в фильмах, где праздник уже совсем близко.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рождается короткий и понятный текст о Рождестве, добре, звезде или радостной встрече. Слова помогают сразу почувствовать праздничное настроение.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Придумывается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словам добавляют простую мелодию. Она должна быть удобной для пения, чтобы дети и взрослые могли быстро её выучить.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Песню повторяют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песню разучивают несколько раз. Когда её поют дружно, мелодия становится увереннее, а слова запоминаются почти сами собой.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Звучит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песня появляется дома, в школе или в церкви. Общий хор делает её особенно тёплой и превращает исполнение в настоящее торжество.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рождественская песня становится праздничной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рождественская музыка объединяет людей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рождественских песен обычно ясный ритм и повторяющийся припев. Поэтому их легко подхватывать вместе, даже если кто-то слышит мелодию впервые.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создаёт ощущение общей радости. Когда люди поют одно и то же, они словно становятся одной большой дружной командой.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песни помогают сохранить спокойствие и доброе настроение. Даже в холодный зимний день они напоминают о тепле, заботе и надежде.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рождественских песнях часто встречаются ёлка, свеча, снег, колокол и звезда. Эти образы сразу подсказывают: наступает тёплый и светлый праздник.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символы легко представить и нарисовать. Тёплый свет свечей, еловые ветки и сияющая звезда делают музыку особенно узнаваемой и красивой.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символы в праздничной музыке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рождественская песня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4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часто начинается мягко и спокойно. С первых звуков она настраивает слушателя на тёплое, немного волшебное настроение.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797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знакомые слова и повторяющиеся строки. Благодаря этому мелодию легко запомнить и петь вместе без спешки.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3800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музыка становится ярче и увереннее. Кажется, будто праздник медленно заходит в дом и наполняет его светом.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729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Торжественный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песня звучит особенно дружно и красиво. Такой финал оставляет ощущение радости, как после доброй встречи с чудом.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концерты в школе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праздниках рождественские песни помогают детям выступать вместе. Сольные номера сменяются хором, а простые инструменты делают концерт ещё живее и интереснее.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важно слушать друг друга и держать общий ритм. Тогда песня звучит ровно, а весь класс поёт как одна команда.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концерты учат смелости, вниманию и дружбе. А ещё они дарят ощущение настоящего праздника, даже если за окном обычный учебный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рассказывает историю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86696" y="3051167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Дорога к Вифлеему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песни звучит ожидание важного события. Слова могут рассказывать о пути, ночи и тихом движении к месту рождения Христа.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4709" y="3051167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Появление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истории возникает Вифлеемская звезда. Она словно ведёт героев вперёд и делает картину особенно светлой и запоминающейся.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722" y="3051167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Радость пастухов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музыка передаёт удивление и радость пастухов. Мелодия становится более живой, будто они спешат поделиться доброй вестью.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61238" y="3051167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Мир в ночи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звучит спокойствие и свет. Слова и музыка вместе создают ощущение тихой праздничной ночи, полной надежды и добра.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300+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языков, на которых поют Silent Night.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стала по-настоящему всемирной: нежная мелодия и простые слова помогают людям из разных стран чувствовать одно и то же праздничное настроение.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рождественскую музыку особенной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рождественских песнях звучат добрые слова, которые легко понять и запомнить. Они говорят о свете, мире, любви и надежде без лишней сложности.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представить праздник даже без украшений. Достаточно одной мелодии, чтобы в памяти появились ёлка, звезда, свечи и зимний уют.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переживают многие годы и нравятся людям разных возрастов. Они бережно хранят традиции и каждый раз возвращают ощущение чудесного вечера.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музыка праздника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музыка соединяет историю, добрые слова и тёплую мелодию. Она помогает почувствовать праздник, объединяет людей и напоминает, что чудо начинается с света, дружбы и радости.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2026-05-24T20:34:06Z</dcterms:created>
  <dcterms:modified xsi:type="dcterms:W3CDTF">2026-05-24T20:34:06Z</dcterms:modified>
</cp:coreProperties>
</file>