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Present Simple и Present Continuous: ключевые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отличий двух времен для успешного общения и экзаменов.
</a:t>
            </a:r>
            <a:endParaRPr lang="en-US" sz="2909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Историко-лингвистический контекст развития времен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формы Present Simple и Present Continuous сформировались под влиянием германских и романских языков, отражая потребность передавать частоту и длительность действия. Такое развитие обеспечило точность и ясность коммуникации.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обозначает регулярные или повторяющиеся действия, а также факты и постоянные состояния, не завязанные на текущий момент.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используется для общих истин, например «Земля вращается вокруг Солнца», и повседневных распорядков.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времени Present Simple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встречается в инструкциях, научных утверждениях и описании привычек, подчеркивая стабильность событий.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времени Present Continuous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выражает действия, происходящие в момент речи, акцентируя их незавершенность и динамичность.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временных явлений, изменений и ситуаций с ограниченным сроком действия.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Выражает эмоциональные оттенки, включая раздражение или удивление, при определённых конструкциях.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«Она сейчас читает», «Они готовятся к тесту» — подчёркивают активность процесса.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Present Simple: структура и правила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утвердительных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образуется с инфинитивом без частицы to, кроме 3-го лица единственного числа, где добавляется -s или -es. Например, «Он играет» — He plays.
</a:t>
            </a:r>
            <a:endParaRPr lang="en-US" sz="1384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и отрицательные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отрицания строятся с помощью вспомогательных do/does: «Она играет?» — Does she play?; «Они не играют» — They don't play.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формируется с глаголом to be (am/is/are) и основным глаголом с окончанием -ing, например, «Я ем» — I am eating.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образуются инверсией to be: «Ты идёшь?» — Are you coming? В отрицаниях добавляется not: «Он не спит» — He isn't sleeping.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Present Continuous: структура и правила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517" y="1572310"/>
            <a:ext cx="3772133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употребления Present Simple и Continuous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типы ситуаций и примеры для каждого времени, выделяя области пересечений и различий.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описывает стабильные или повторяющиеся события, а Present Continuous — временные и текущие процессы.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Grammar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маркеры времени Present Simple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слова для Present Simple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слова как always, often, never указывают на повторяемость действий. В более чем 80% случаев они помогают определить использование Present Simple в описании привычек.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маркеров в учебной 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слов-маркеров значительно облегчает понимание времени. Ученики быстро учатся замечать признаки регулярности благодаря таким словам, что повышает уверенность в языке.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маркеры времени Present Continuous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подчёркивающие текущее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now, at the moment, currently сигнализируют о действиях, происходящих здесь и сейчас. Их применение помогает точно передать моментальность ситуации.
</a:t>
            </a:r>
            <a:endParaRPr lang="en-US" sz="1192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и срочные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right now и today используются для выражения актуальных процессов или срочных задач, подчёркивая временный характер происходящего и вызывая эмоциональную реакцию.
</a:t>
            </a:r>
            <a:endParaRPr lang="en-US" sz="1154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применяется для фиксированных расписаний и программ, например, «Поезд отправляется в 17:00», подчеркивая стабильность.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отражает временные задачи, ограниченные по времени, например, «Она работает допоздна на этой неделе».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различие помогает точно передавать стиль речи, выделяя постоянство либо ограниченность действий.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различия: расписания и временные процессы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Частота употребления времен в повседневной 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охватывает различные жанры: разговорные диалоги, письменные тексты, учебные материалы, что обеспечивает широкую репрезентативность данных.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Превалирование Present Simple подчеркивает его роль в описании повторяющихся и общеизвестных событий в повседневном общении.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Corpus, 2023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состояния: исключения при выборе времени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состояния отражают внутренние процессы или чувства и обычно не используются в форме Present Continuous, поскольку не описывают активное действие.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списке таких глаголов — love, know, believe, want, need — которые выражают длительные, нефизические состояния без динамики.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Ошибочным считается использование Present Continuous с этими глаголами, например: "I am knowing" вместо правильного «I know».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Исключение встречается в переносном смысле или шутливом контексте, когда глагол получает временный, процессный оттенок.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лицо единственного числа в Present Simple: сложности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глаголам с подлежащим he/she/it добавляется окончание -s, а для глаголов, оканчивающихся на -sh, -ch, -x, -o, используется -es.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включают пропуск окончаний (например, «He play football» вместо «He plays football») и неправильное их написание.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 образуют have — has и do — does, требующие отдельного запоминания и внимательности при употреблении.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правила образования -ing формы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Опускание конечного -e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глагол заканчивается на немое -e, эта буква опускается перед добавлением -ing (make — making).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конечной согласной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Односложные глаголы с ударным кратким гласным удваивают последнюю согласную перед -ing (run — running).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-ie на -y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оканчивающиеся на -ie, меняют это окончание на -y при добавлении -ing (die — dying).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правил орфографии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написание -ing форм важно для грамотности и правильного понимания значений времен в письменной речи.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Некорректное использование Present Simple для действий, происходящих в момент речи, например «She watches TV now» вместо «She is watching TV now».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временных маркеров приводит к неверной интерпретации ситуации, что затрудняет понимание смысла сообщения.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возникающие при смешении времен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лишних окончаний или пропуск необходимых форм глаголов — частая ошибка, свидетельствующая о непонимании грамматической структуры.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из фильмов иллюстрируют, как неверный выбор времени ведёт к недоразумениям или смешным ситуациям, что подтверждает значение точного знания.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ситуации в интервью и чатах показывают, что правильное использование времен улучшает коммуникацию и понимание между собеседниками.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реальной жизни: когда важен правильный выбор времени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между Present Simple и Present Continuous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времени на основе характера действия и контекста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контекста на выбор времени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окраска высказывания может вызвать употребление Present Continuous с маркерами привычки для выражения раздражения.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ситуации и уточнения контекста меняют стандартное использование времен, придавая высказыванию дополнительный смысл.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правильно интерпретировать время, особенно при наличии двусмысленностей и сложных грамматических структур.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дополнительной информации и ситуации выступает ключом к правильному выбору времени и грамматической точности.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70967"/>
            <a:ext cx="603375" cy="48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рекомендации: как развивать навык различения времен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упражнения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практические задания и творческие упражнения помогут закрепить навыки использования Present Simple и Continuous.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дневника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личных событий на английском в разных временах развивают понимание и автоматизацию грамматических конструкций.
</a:t>
            </a:r>
            <a:endParaRPr lang="en-US" sz="14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приложений и интерактивных курсов, таких как Duolingo и Quizlet, поддерживает постоянную практику и мотивацию.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аудио- и видеоматериалов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фильмов и слушание песен способствуют пониманию контекстов и живого использования времен.
</a:t>
            </a:r>
            <a:endParaRPr lang="en-US" sz="14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правильного выбора времен для успеха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различие между Present Simple и Present Continuous — основа уверенного английского, успехов на экзаменах и расширения возможностей в учебе и карьере.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2026-05-07T20:51:08Z</dcterms:created>
  <dcterms:modified xsi:type="dcterms:W3CDTF">2026-05-07T20:51:08Z</dcterms:modified>
</cp:coreProperties>
</file>