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в русском языке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точно указывают на предмет, признак и количество.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указательные местоимения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повторяющиеся слова и делают речь точнее. Указательные местоимения не называют предмет прямо, а лишь показывают на него, его признак или количество. Это помогает грамотно строить фразы и разбирать слова в 6 классе.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этот и тот указывают на предмет. Они помогают понять, о каком именно предмете идёт речь, и заменяют повторяющееся название в предложении.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такой обозначает признак предмета. Оно отвечает на вопрос какой? и часто передаёт оценку, сходство или особый оттенок значения.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таков и столько тоже относятся к этой группе. Таков показывает обобщённый или итоговый признак, а столько обозначает количество и отвечает на вопрос сколько?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указательные местоимения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 тот: близкий и далёкий предмет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«этот»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этот указывает на предмет рядом или на уже названный предмет. Оно помогает сразу понять, что речь идёт о знакомом объекте.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«тот»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тот показывает на более далёкий предмет или на то, что было упомянуто раньше. В речи оно часто помогает противопоставить один предмет другому.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местоимения «этот» по падежам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местоимения меняются по падежам, числу и роду. Это нужно учитывать, чтобы правильно связывать слово с существительным.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форм связано с падежным изменением, поэтому местоимение должно согласовываться с существительным по контексту.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«такой» и его значение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такой обозначает признак и отвечает на вопрос какой?. Оно помогает не называть признак напрямую, а только показать его через контекст.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это слово часто передаёт оценку: такой поступок, такая погода, такое решение. Благодаря этому высказывание звучит выразительнее и точнее.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такой может значить «подобный» или «похожий». Оно удобно, когда нужно сравнить предметы или указать на одинаковый признак.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изменяется по родам и числам: такой, такая, такое, такие. В нужной форме оно легко согласуется с существительным в предложении.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указательных местоимений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какое значение выражает каждое слово группы и как оно используется в коротких школьных сочетаниях.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местоимение выполняет свою задачу: указывает на предмет, признак или количество, поэтому важно выбирать слово по смыслу.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столько связано с количеством и отвечает на вопрос сколько? Оно помогает точно указать число предметов или их примерное количество без повторения существительного.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употребляется рядом с существительными и числительными: столько книг, столько задач, столько времени. Такая связь делает фразу ясной и краткой.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меняются по падежам: стольких, стольким, столькими, о стольких. Чтобы употребить их правильно, нужно учитывать связь с другими словами в предложении.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«столько» и обозначение количества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указательное местоимение в предложении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морфологическом разборе и анализе значения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указательных местоимений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указательное местоимение может быть подлежащим, дополнением или определением. Его роль зависит от того, с каким словом оно связано и что именно обозначает в тексте.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в разных предложениях может выполнять разные функции. Например, оно может называть предмет, уточнять признак или входить в состав сказуемого.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этот, тот и такой изменяются так, чтобы согласоваться с существительным по роду, числу и падежу, поэтому форма зависит от слова рядом.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 другими словами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словосочетаниях этот дом, эта книга, это окно и эти тетради видно согласование по роду и числу без лишнего повтора названия предмета.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столько ведёт себя иначе: оно связано с существительным по падежу и требует той формы, которая нужна по смыслу и по грамматике.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говорят столько страниц, столько ошибок, столько учеников. Если изменить падеж, изменится и форма самого словосочетания, а не только смысл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указательные местоимения встречаются чаще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зависит и от жанра: в упражнениях и описаниях особенно заметны формы, связанные с конкретными предметами и признаками.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употребляются формы для указания на предмет и признак; редкие слова появляются там, где нужен итоговый или количественный смысл.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тексты по русскому языку; обобщение по типовым примерам, 2025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777" y="2047740"/>
            <a:ext cx="209400" cy="16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6125" y="2026800"/>
            <a:ext cx="209400" cy="20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1474" y="2047740"/>
            <a:ext cx="209400" cy="167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указательных местоимений в тексте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помогают соединять предложения в один текст. После первого упоминания предмета достаточно сказать этот, тот или такой, и читателю сразу понятна тема разговора.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короче и аккуратнее. Вместо повторения одного и того же существительного можно использовать указательное местоимение, сохранив точный смысл высказывания.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описании, повествовании и рассуждении местоимения показывают, к чему относится новая мысль. Благодаря этому текст легче читать и проще пересказывать без потери смысла.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частые ошибки и правильные формы употребления указательных местоимений в речи и письме.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 согласованием и выбором формы по смыслу. Проверка словосочетания помогает быстро исправить неточность.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не называют предмет или признак прямо, а лишь указывают на него. Их значение зависит от ситуации, контекста и ближайших слов в предложении.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он, она, оно, они называют лицо или предмет как участника речи. Указательные же показывают, о чём именно идёт речь, но не заменяют указание на лицо.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 весь, сам, иной выражают другие оттенки смысла: обобщение, самостоятельность, различие. Поэтому в разборе важно смотреть не только на форму, но и на значение слова.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указательные местоимения отличаются от других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морфологического разбора указательного местоимения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школьного разбора по морфологическим признакам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в устной речи и диалоге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жеста и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такие местоимения часто сопровождаются жестом, взглядом и интонацией. Поэтому слово этот или тот становится понятным даже без длинного объяснения.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понимание в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они экономят время и делают ответ точнее. Если тема уже известна, достаточно сказать такой, этот или тот, и собеседник легко поймёт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 числу и падежу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выбор формы зависит от слова, с которым местоимение связано, поэтому важно учитывать не только значение, но и грамматическую окружение.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слова темы изменяются по-разному, но их формы помогают точно строить словосочетания и избегать грамматических ошибок.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таблицы форм местоимений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показывают, на что направлена речь: на близкий предмет, на дальний предмет, на признак или на количество. Это их главное значение.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перед итогом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словам темы относятся этот, тот, такой, таков и столько. Каждое из них выполняет свою задачу и не подменяет другое по смыслу.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употреблении нужно проверять форму: род, число и падеж. Для слова столько особенно важна связь с существительным и требуемая грамматическая форма.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подставь слово в словосочетание и проверь, подходит ли оно по смыслу. Такой способ помогает избежать ошибок в устной и письменной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делают речь точнее и понятнее: они убирают повторы, уточняют предмет, признак или количество и помогают строить связный текст без лишних слов.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указательные местоимения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2026-05-23T08:53:21Z</dcterms:created>
  <dcterms:modified xsi:type="dcterms:W3CDTF">2026-05-23T08:53:21Z</dcterms:modified>
</cp:coreProperties>
</file>