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лексика, чтение и аргументированная речь в одном разделе.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12. Transformers: тема, цели и ключевые языковые умения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Transformers в 11 классе: язык для науки и современного мира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помогает говорить о технологиях, изменениях и научном прогрессе на английском языке. Он развивает точность лексики, умение строить развернутые ответы и уверенно обсуждать темы, связанные с жизнью и учебными предметами.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5200" y="3040650"/>
            <a:ext cx="315225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раздела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ток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помогает описывать power, energy, current и voltage. Эти слова особенно важны для объяснения работы устройства и для точного сравнения физических характеристик на английском языке.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 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device, circuit, transformer и efficiency позволяют говорить о строении и назначении техники. В 11 классе важно не просто узнавать термин, но и употреблять его в контексте.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 преобразование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change, transform, convert и modify близки по значению, но различаются оттенками смысла. Их правильный выбор делает описание процессов точнее и естественнее в устной речи.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provide insulation, to reduce losses и safety support помогают описывать надежность системы. Они особенно уместны в учебных текстах о технических устройствах и их работе.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innovation, improve performance и related expressions помогает обсуждать новые решения и их преимущества. Такой запас слов нужен для аргументации, сравнения и кратких выводов в ответе.
</a:t>
            </a:r>
            <a:endParaRPr lang="en-US" sz="11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темы: визуальная схема и терминология
</a:t>
            </a:r>
            <a:endParaRPr lang="en-US" sz="2198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3997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coil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обмотка показывает, куда поступает input voltage. На схеме ее удобно выделять отдельной подписью, чтобы ученики связывали английский термин с конкретной частью устройства.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78353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Secondary coil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Secondary coil помогает понять, где появляется output voltage. При анализе изображения важно не только запомнить название детали, но и увидеть ее роль в преобразовании электрической энергии.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78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Iron core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Iron core соединяет части устройства и делает схему наглядной. Эта деталь особенно полезна для объяснения функции трансформатора простым языком без потери научной точности.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5312" y="1283062"/>
            <a:ext cx="1510016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Insulation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Insulation показывает, как устройство защищено от нежелательных потерь и рисков. Такая подпись помогает связать терминологию с безопасностью, а не только с внешним видом схемы.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093915" y="1281150"/>
            <a:ext cx="1510112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Part, function, effect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учебного анализа важно различать part, function и effect. Это помогает отвечать не только на вопрос «что изображено», но и на вопрос «как это работает».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корневое слово поддерживает разные части речи и формы, что особенно полезно для точного описания процессов и результатов.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материал Unit 12, словообразовательное гнездо transform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Словообразование: от слова transform к семейству однокоренных слов
</a:t>
            </a:r>
            <a:endParaRPr lang="en-US" sz="170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различает формы слова, тем увереннее строит академичную речь и избегает повторов.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раздела: повторение пассивного залога
</a:t>
            </a:r>
            <a:endParaRPr lang="en-US" sz="2609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 описании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помогает говорить о процессе без лишнего акцента на действующем лице. В технических текстах он звучит естественно, особенно при описании устройства и его частей.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is used, is connected to, is made of часто встречается в объяснениях принципа работы. Она подходит для общих, устойчивых фактов и учебных определений.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и Future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Passive нужен для описания того, что было сделано или установлено ранее. Future Simple Passive уместен, когда речь идет о запланированных действиях или изменениях.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учебная формулировка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transformers пассивные конструкции позволяют описывать материалы, соединения и функции компактно и точно. Это делает ответ более научным и помогает избежать разговорной избыточности.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базовые выражения, их значение и короткое учебное употребление в теме Unit 12.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повышают академичность ответа, а короткий пример помогает закрепить смысл и употребление в контексте.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и пассивная лексика для устной и письменной речи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лексический минимум и тематический словарь Unit 12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Чтение: что важно находить в тексте Unit 12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11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общую тему текста и понять, о каком процессе или устройстве идет речь. Это помогает быстро выстроить правильное направление чтения.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278364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по теме технологий часто встречаются определения и конкретные факты. Ученик должен уметь находить их без подробного чтения каждого предложения.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71150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because, therefore, as a result и in order to показывают логику объяснения. Они помогают понять, почему происходит изменение и к какому результату оно приводит.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263928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Skimming и scanning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Skimming нужен для быстрого обзора текста, а scanning — для поиска точной информации. Оба навыка особенно полезны в заданиях с ограниченным временем.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56636" y="2180525"/>
            <a:ext cx="137231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примеры, показывающие, как технология используется в реальной жизни. Они помогают лучше понять содержание и подготовить краткий ответ на английском языке.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текстом на уроке английского языка
</a:t>
            </a:r>
            <a:endParaRPr lang="en-US" sz="2455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 общего понимания к точному пересказу и ответам на вопросы.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типичные задания по теме технологий
</a:t>
            </a:r>
            <a:endParaRPr lang="en-US" sz="2584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аудировании часто звучат короткие объяснения принципа работы устройства. Ученик должен уловить основную идею, ключевой термин и связь между частями процесса.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и 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разговоры о преимуществах, ограничениях и безопасности технологий. Важно слышать не только отдельные слова, но и отношение говорящего к теме.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используются выбор ответа, заполнение пропусков и сопоставление фактов. Эти форматы проверяют точность восприятия деталей, чисел и терминов.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power, current, device, system и safety помогают быстрее ориентироваться в записи. Они служат подсказкой, когда нужно определить тему и восстановить смысл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ответ, тем важнее связующие слова и точный выбор лексики по теме технологий, причин и последствий.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поэтапного развития устной речи в старшей школе.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говорения: от короткой реплики к аргументу
</a:t>
            </a:r>
            <a:endParaRPr lang="en-US" sz="2034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 факта к развернутому ответу отражает переход от репродукции к аргументации и оценке.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40066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коммуникативные задачи по Unit 12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нужно кратко и точно объяснить, для чего предназначено устройство, используя тематическую лексику и нейтральный академический стиль без лишних подробностей и бытовых отступлений.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требует показать последовательность процесса, назвать основные этапы и связать их логическими словами, чтобы объяснение было понятным и структурированным для слушателя.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сопоставить традиционные и современные варианты, выделить преимущества и ограничения, а затем сделать вывод, опираясь на конкретные признаки, а не на общие фразы.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формулирует позицию, приводит одно-две причины и при необходимости пример, демонстрируя умение строить аргументированный ответ и поддерживать разговор уточняющими репликами.
</a:t>
            </a:r>
            <a:endParaRPr lang="en-US" sz="11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конструкции для описания процессов
</a:t>
            </a:r>
            <a:endParaRPr lang="en-US" sz="2502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полезные модели речи для объяснения состава, назначения и функционирования объектов в теме технологий.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описывать технические процессы точно, кратко и в научно-учебном стиле.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старшей 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как строится короткое связное высказывание
</a:t>
            </a:r>
            <a:endParaRPr lang="en-US" sz="2518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одной фразы, которая обозначает тему и задаёт общий ракурс. Важно сразу показать, о чём будет текст, не перегружая начало деталями и повторениями.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3–4 развёрнутые мысли и подкрепите их точными примерами. Используйте тематическую лексику, чтобы каждая фраза добавляла новую информацию и развивала предыдущую.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Соединяйте предложения с помощью first, moreover, however, as a result и similar expressions. Это делает текст цельным, помогает читателю проследить ход рассуждения и увидеть причинно-следственные связи.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кратким выводом, который подводит итог без новых идей. В финале особенно важны нейтральный тон, грамотность и отсутствие стилистически резких или разговорных формулировок.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ответе по теме transformers особенно заметны ошибки в терминах, поэтому точность словаря и связность текста важнее эффектных, но неточных формулировок.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на школьные критерии оценки устной и письменной речи в 11 классе.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языковой работы: основные критерии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Наивысший вес имеют грамматика и связность, потому что именно они обеспечивают понятность и академический уровень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Межпредметные связи: английский язык и естественные науки
</a:t>
            </a:r>
            <a:endParaRPr lang="en-US" sz="2257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повторять ключевые понятия, связанные с напряжением, током и энергией. Английские термины в тексте позволяют не только читать материал, но и обсуждать научные процессы без смысловых потерь.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можно рассматривать устройство, материалы и назначение технических объектов. Это развивает умение описывать конструкцию и объяснять, как отдельные элементы влияют на работу всей системы.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аналоговых и цифровых решений, а также разговор о передаче и преобразовании данных помогают расширять словарь и показывают, как язык используется для описания современных технологий.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английском языке наглядно связывают слово и понятие, а значит, облегчают запоминание терминов. Такой формат особенно полезен при подготовке к чтению, аудированию и устному ответу.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мини-выступление по Unit 12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шаги подготовки устного ответа на основе тематической лексики и логического отбора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учащихся 11 класса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transform, convert, change и modify легко смешать, хотя их значения и контексты различаются. Ошибка в выборе глагола делает высказывание менее точным и может исказить смысл технического описания.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часто знают правило, но допускают сбои в согласовании времени и вспомогательных глаголов. В технических текстах это особенно заметно, потому что пассивные конструкции встречаются очень часто.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длинного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расширенном высказывании не хватает логических переходов, из-за чего мысли звучат разрозненно. Нужно заранее подбирать связки, чтобы сравнение, пояснение и вывод образовывали единый текст.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артиклях, временах и порядке слов снижают качество даже содержательного ответа. В сложных предложениях важно контролировать форму сказуемого и место обстоятельств.
</a:t>
            </a:r>
            <a:endParaRPr lang="en-US" sz="1165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transformers бытовой смысл слова может отличаться от специального научного. Поэтому необходимо ориентироваться на контекст и не переводить термин слишком общо.
</a:t>
            </a:r>
            <a:endParaRPr lang="en-US" sz="11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отражает, какие языковые умения развиваются в ходе работы с темой transformers и текстами научно-учебного характера.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12 развивает точность языка, понимание информации и умение строить связное высказывание на английском языке.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изучения Unit 12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школьного курса английского языка для 11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12 показывает, как тематическая лексика, грамматика и навыки работы с текстом соединяются в одном учебном результате. Ученик учится говорить и писать точно, убедительно и по существу.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Unit 12: языковая точность, логика и академическая речь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2026-05-31T17:50:43Z</dcterms:created>
  <dcterms:modified xsi:type="dcterms:W3CDTF">2026-05-31T17:50:43Z</dcterms:modified>
</cp:coreProperties>
</file>