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English for telephone talks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английский для звонков: говорим вежливо, ясно и по делу.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телефонном английском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английский помогает звонить друзьям, уточнять школьные дела и оставлять сообщения. Без жестов особенно важны приветствие, просьба, уточнение и вежливое прощание.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556" y="3084118"/>
            <a:ext cx="5625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фразы для начала звонка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Hello или Hi хорошо подходит для начала дружеского звонка. Эти слова создают спокойный тон и помогают сразу перейти к разговору без лишней формальности.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приветствие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is… нужна, когда вы представляете себя по телефону. После неё удобно назвать имя и сразу сделать разговор понятным для собеседника.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представиться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I speak to…? используют, когда нужно поговорить с конкретным человеком. Эта фраза звучит вежливо и подходит для звонков друзьям, в школу или кружок.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человек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free? помогает быстро узнать, удобно ли говорить сейчас. Такая короткая проверка показывает уважение к времени собеседника и делает звонок более естественным.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 ли говорить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короткий телефонный разговор
</a:t>
            </a:r>
            <a:endParaRPr lang="en-US" sz="2322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разговора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поздоровайтесь и назовите себя: это задаёт дружелюбный тон. Даже короткое Hello, this is Anna помогает собеседнику сразу понять, кто звонит и зачем.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Завершение звонка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завершите разговор спокойно. Thanks, bye, talk soon или similar phrases помогают закончить звонок без резкости и оставить хорошее впечатление.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Вежливая просьба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задайте вежливый вопрос или просьбу. Можно сказать Could I speak to Max? или Is now a good time? — так звучит естественно и уважительно.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Причина звонка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коротко объясните причину звонка. Фразы вроде I’m calling about the chess club делают сообщение ясным и экономят время собеседника.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просьбы без прямоты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I’d like to… звучит мягче, чем прямое I want to…. Такая форма помогает просить о чём-то спокойно и подходит для разговора со взрослыми и одноклассниками.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просьба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you… и Would you… обычно звучат вежливее, чем прямое Give me…. Эти конструкции особенно полезны, когда нужно попросить о помощи или уточнении.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запрос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Just one moment и Sorry to bother you делают речь дружелюбнее. Они помогают выиграть время, не звуча грубо, и хорошо подходят для школьных звонков.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вежливые вставки делают разговор спокойнее и понятнее. Даже короткая фраза Please or excuse me помогает звучать уважительно и уверенно.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стиль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просить повторить и говорить медленнее
</a:t>
            </a:r>
            <a:endParaRPr lang="en-US" sz="287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почти понятен, попросите уточнить полностью: Could you repeat that? Так проще не пропустить важную деталь и продолжить разговор.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повторить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расслышали слово, начните с короткого сигнала: Sorry? или Pardon? Это быстро показывает, что нужно повторить фразу.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непонимания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собеседник говорит слишком быстро, используйте Could you speak more slowly? Эта фраза звучит спокойно и помогает лучше понять каждое слово.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говорить медленнее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друзьями можно сказать One more time. Эта короткая фраза звучит естественно в неформальном разговоре и быстро возвращает вас к нужной части диалога.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Дружеский вариант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и проверка информации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So you mean…? помогает проверить, правильно ли вы поняли смысл. Она особенно полезна, если нужно избежать ошибки в дате, времени или имени.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Okay, got it помогает показать, что информация принята и понятна. Такая короткая реакция делает разговор живым и снижает риск недопонимания.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Понял и запомнил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me check… показывает, что вы уточняете информацию, а не теряете время. Это вежливый способ выиграть несколько секунд и ответить точно.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уточню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важны имя или адрес, лучше повторить их вслух и при необходимости попросить произнести по буквам. Это особенно полезно для точных записей.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оставить сообщение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сообщение с представления: This is… или I’m calling about…. Так собеседник сразу понимает, кто звонит и по какому поводу.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Представьтесь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объясните причину звонка и не уходите в длинные детали. Чем яснее сообщение, тем проще его пересказать и не забыть важное.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Назовите причину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перезвонить: Please call me back. Если нужно, добавьте удобное время для связи, чтобы человеку было проще ответить.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Оставьте просьбу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назовите своё имя и номер медленно и чётко. Короткое сообщение легче понять, чем длинный и запутанный текст.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Завершите чётко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8433" y="1294104"/>
            <a:ext cx="3375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5117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157" y="3084118"/>
            <a:ext cx="337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буквам в телефонном разговоре
</a:t>
            </a:r>
            <a:endParaRPr lang="en-US" sz="3019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as in apple помогает уточнить первую букву, если имя или адрес звучат неясно. Такой способ делает запись точнее и предотвращает ошибки.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с примером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 as in book показывает, как можно назвать следующую букву через знакомое слово. Это удобно, когда собеседник плохо слышит или просит повторить.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ориентир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сложное, его часто spell out — произносят по буквам. Это особенно полезно для фамилий, адресов и редких названий.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Произнести по буквам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букву лучше говорить отдельно и спокойно, без спешки. Тогда собеседнику легче записать информацию правильно с первого раза.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дружеском звонке обычно достаточно пары коротких реплик: этого хватает, чтобы поприветствовать собеседника и завершить разговор естественно.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обычно достаточно, чтобы разговор звучал естественно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презентации по разговорному английскому
</a:t>
            </a:r>
            <a:endParaRPr lang="en-US" sz="10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1: звонок другу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вежливо поздоровайся и представься, чтобы собеседник сразу понял, кто звонит. В дружеском разговоре это звучит естественно и помогает начать без лишнего напряжения.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строится просто: приветствие, имя, просьба, ответ. Если реплика пропущена, логично выбрать Could I speak to Sam? — она точно завершает начало звонка.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удобства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представления полезно уточнить, удобно ли говорить сейчас. Такой вопрос показывает уважение к времени собеседника и помогает выбрать подходящий момент для разговора.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Нужный собеседник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Could I speak to Sam? нужна, когда ты хочешь поговорить с конкретным человеком. Она звучит мягко и подходит для звонка другу или его семье.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2: звонок в кружок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звонке в кружок или секцию лучше сразу назвать тему разговора. Фраза I’m calling about the basketball club помогает перейти к делу и звучит спокойно и вежливо.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звонка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приветствие подходит, когда ты звонишь не другу, а в школу или секцию. Оно делает разговор более аккуратным и показывает уважение к собеседнику.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официальный тон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Are you free to talk now? помогает понять, можно ли говорить прямо сейчас. Если человек занят, можно договориться перезвонить позже или оставить сообщение.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 ли говорить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диалоге пропуск заполняется словами I’m calling. Вместе с about the basketball club они образуют естественное начало и сразу объясняют цель звонка.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дополнение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3: оставить сообщение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нужного человека нет у телефона, вежливо спроси, можно ли оставить сообщение. Так ты не прерываешь разговор и всё равно передаёшь важную информацию.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запрос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обязательно назови свой номер медленно и чётко. Пропуск заполняется словами My number, чтобы собеседник сразу понял, что дальше идёт контактная информация.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данные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сообщении важно кратко сказать, кого нужно позвать или что нужно передать. Фраза Please tell Ben to call me back звучит ясно и без лишних слов.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передать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выбираем точную фразу
</a:t>
            </a:r>
            <a:endParaRPr lang="en-US" sz="2544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5900" y="118917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5900" y="152052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вежливой просьбы лучше выбрать Could you help me? Эта фраза звучит мягко, потому что в ней есть could, и она подходит для телефонного разговора.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75900" y="3544124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сказанного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5900" y="3875476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уточнения правильный вариант — Could you repeat that? Он вежливо просит повторить сказанное и помогает не потерять важную информацию, если связь не очень хорошая.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075900" y="2366649"/>
            <a:ext cx="6488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075900" y="2698001"/>
            <a:ext cx="64887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представления подойдёт This is Leo. Такая формула помогает назвать себя коротко и понятно, особенно если ты звонишь и собеседник не видит тебя.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соедини реплики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соединяются в обычный порядок телефонного разговора: начало, просьба, уточнение и завершение.
</a:t>
            </a:r>
            <a:endParaRPr lang="en-US" sz="13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замена делает фразу вежливой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замена делает фразу заметно мягче и безопаснее для общения по телефону. Это особенно важно, когда нужно попросить, уточнить или выиграть немного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формы звучат дружелюбнее и лучше подходят для социальных телефонных разговоров.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модели вежливого телефонного английского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1: разговор с другом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приветствия и представления, чтобы друг сразу понял, кто звонит. Фраза Hi, this is… звучит естественно и помогает быстро перейти к разговору без лишних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00375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спроси Are you free? , чтобы понять, удобно ли говорить. Если друг занят, можно договориться о другом времени и не затягивать разговор.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00394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времени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small talk делает звонок дружелюбнее. Достаточно одной-двух фраз, например Want to hang out? или короткого вопроса о делах, чтобы разговор звучал живо.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общения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скажи Talk later или Bye! Это помогает завершить звонок легко и вежливо, особенно если вы уже договорились встретиться или созвониться позже.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2: звонок в школу или кружок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443943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официального приветствия и сразу представься. В школах и кружках это помогает собеседнику быстро понять, кто звонит и по какому вопросу.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1443943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звонка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831" y="1702038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повтори важные данные и убедись, что всё понято правильно. Такой финал помогает избежать ошибок и показывает вежливое отношение к собеседнику.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24831" y="116245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Подтверждение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938426" y="3607319"/>
            <a:ext cx="2973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назови тему разговора: I’m calling about… Затем используй Could you tell me… или Let me check the schedule, чтобы уточнить детали и время.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938426" y="3067730"/>
            <a:ext cx="2973600" cy="4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Уточнение информации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Сценарий 3: к телефону и сообщение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позвать человека к телефону, используй Could I speak to…? Эта фраза звучит вежливо и подходит и для семьи, и для школы, и для кружка.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к телефону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полезная фраза — Could you ask… to call me back? Она помогает попросить обратный звонок без лишней резкости и звучит очень естественно.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перезвонить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человека нет, можно оставить короткое сообщение. Начни с Please tell… чтобы собеседник сразу понял, что именно нужно передать дальше.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просьбу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назови своё имя и номер медленно и чётко. Так сообщение будет понятным, даже если связь плохая или собеседник записывает на слух.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финал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ключевые опоры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английский держится на простых опорах: вежливо начать, уточнить непонятное и спокойно закончить разговор. Если помнить could, would, just, sorry и repeat, даже короткий разговор будет понятным и уверенным.
</a:t>
            </a:r>
            <a:endParaRPr lang="en-US" sz="14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2026-07-25T16:28:10Z</dcterms:created>
  <dcterms:modified xsi:type="dcterms:W3CDTF">2026-07-25T16:28:10Z</dcterms:modified>
</cp:coreProperties>
</file>