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Книжная полка: книги о Родине и родной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о Родине и природе открывают знакомый мир рядом с нами.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которые помогают увидеть свой край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книги учат узнавать свою страну, замечать красоту природы и понимать простые, тёплые чувства. Для первоклассника они особенно удобны: короткие тексты, яркие рисунки и понятные истории легко читать и обсуждать.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Берёзовые рощи и широкие поля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детских книгах Россия часто выглядит как светлая берёзовая роща, где шелестят листья и тянутся тропинки. Рядом могут быть поля, деревни и тихие дороги. Такая картина помогает представить простор и спокойствие родной земли.
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реки и знакомые названия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страницах часто встречаются Москва, Волга и Байкал. Рядом с ними живут лес, степь и северные снега. Автор показывает, что страна большая и разная, а у каждого её уголка есть свой характер и своя красота.
</a:t>
            </a:r>
            <a:endParaRPr lang="en-US" sz="1217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Времена года на одной полке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в таких книгах меняются вместе с сезонами. Летом цветут цветы, осенью падают золотые листья, зимой всё покрывает снег, а весной появляются первые ростки. Так ребёнок видит, как по-разному выглядит одна и та же страна.
</a:t>
            </a:r>
            <a:endParaRPr lang="en-US" sz="1291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детских книгах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Родина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ребёнка Родина начинается с дома, семьи, улицы и школы. Это место, где всё знакомо, понятно и по-настоящему близко сердцу.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книгах Родина связана с родным языком, праздниками и памятными местами. Она живёт в добрых поступках, уважении к людям и заботе о своём окружении.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ребёнок узнаёт свой город или село, тем яснее понимает, что Родина складывается из маленьких, но очень важных деталей повседневной жизни.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о России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о России часто встречаются простые слова: берёза, поле, дорога, небо, дом. Они создают светлое и спокойное настроение, которое легко почувствовать даже самым маленьким читателям.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С. Есенин, Н. Рубцов, А. Прокофьев и другие пишут о родной земле образно и мелодично. Их строки помогают увидеть красоту обычного пейзажа, будто он только что вышел из окна.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стихи удобно читать в 1 классе: они короткие, звучные и хорошо запоминаются. А если произнести их вслух, они даже начинают почти петь.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Рассказы о родном крае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Рассказы о родном крае показывают, как живут семья, школа, деревня или город. В них есть прогулки, игры во дворе, походы, рыбалка и сбор ягод — всё то, что ребёнок легко узнаёт.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историях рядом всегда видны природа, труд взрослых и небольшие добрые дела. Они учат замечать, как много важного происходит совсем рядом, без громких слов и больших приключений.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народные сказки и природа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народных сказках лес, поле и река становятся не фоном, а частью самого действия. Природа словно подсказывает героям, куда идти и чего остерегаться.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Лиса, медведь, заяц, ёж, волк и птицы часто действуют как настоящие персонажи. У каждого свой характер, привычки и даже маленькие секреты.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сказочные истории дети узнают о смелости, осторожности и дружбе. Иногда важнее не сила, а умение подумать и вовремя заметить опасность.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передают народную мудрость простыми образами. Поэтому их легко запомнить, а потом ещё долго вспоминать с улыбкой.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о временах года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137470" y="3441333"/>
            <a:ext cx="3117844" cy="1138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Зеленеют деревья, поют птицы и долго не темнеет небо. Лето в книгах часто звучит ярко, тепло и очень по-домашнему.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701053" y="1640136"/>
            <a:ext cx="3117845" cy="1138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тает, бегут ручьи, появляются первые цветы. Природа просыпается, и всё вокруг кажется особенно свежим.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4715613" y="3441333"/>
            <a:ext cx="3130096" cy="1138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Землю укрывает снег, а деревья стоят тихо и светло. Зимние страницы передают тишину, мороз и ожидание праздника.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4284826" y="1640136"/>
            <a:ext cx="3117845" cy="1138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становятся жёлтыми, красными и коричневыми, а в воздухе чувствуется прохлада. Осень учит замечать красоту прощания.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 дом для живых существ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73575" y="2810175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 книгах — это дом для птиц, зверей, насекомых, грибов и ягод. Он даёт тень, прохладу и чистый воздух, будто сам умеет заботиться о гостях.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64475" y="2810175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напоминают: нельзя ломать ветки, шуметь возле гнёзд и пугать животных. После прогулки важно не оставлять мусор, чтобы лес оставался живым и чистым.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Река, озеро и море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846650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дарит простор, ветер и особое чувство далёкого пути. Его волны делают историю шире, а пейзаж — особенно сильным и запоминающимся.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66525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книгах звучит важная мысль: воду нужно беречь. Чистая река, озеро и море — это не только красота, но и забота о будущем.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66525" y="591588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и озеро в книгах показывают, как вода соединяет города и сёла. Она нужна людям, растениям и животным, поэтому без неё не бывает живого мира.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618303"/>
            <a:ext cx="2550322" cy="19227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0413" y="1618303"/>
            <a:ext cx="2550322" cy="19227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3613" y="1618303"/>
            <a:ext cx="2550322" cy="19227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57213" y="3703345"/>
            <a:ext cx="2550845" cy="74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5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Лось на лесной тропе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Лось выходит из густого леса к тихой поляне и осторожно ищет молодую траву. Рядом шуршит белка, а в небе перекликаются птицы. В такой сцене легко увидеть, как животные живут рядом с человеком и нуждаются в спокойствии и защите.
</a:t>
            </a:r>
            <a:endParaRPr lang="en-US" sz="1015" dirty="0"/>
          </a:p>
        </p:txBody>
      </p:sp>
      <p:sp>
        <p:nvSpPr>
          <p:cNvPr id="12" name="Text 1"/>
          <p:cNvSpPr txBox="1"/>
          <p:nvPr/>
        </p:nvSpPr>
        <p:spPr>
          <a:xfrm>
            <a:off x="3297371" y="3703343"/>
            <a:ext cx="2550846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5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и зимний снег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меняет серую шубку на белую и почти сливается со снегом. Он внимательно прислушивается к шагам и быстро прыгает к кустам. Короткий рассказ о таком герое помогает детям понять, как звери приспосабливаются к зиме.
</a:t>
            </a:r>
            <a:endParaRPr lang="en-US" sz="1015" dirty="0"/>
          </a:p>
        </p:txBody>
      </p:sp>
      <p:sp>
        <p:nvSpPr>
          <p:cNvPr id="13" name="Text 2"/>
          <p:cNvSpPr txBox="1"/>
          <p:nvPr/>
        </p:nvSpPr>
        <p:spPr>
          <a:xfrm>
            <a:off x="6037529" y="3703343"/>
            <a:ext cx="2550846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5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Журавль над рекой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Журавль летит над водой, широко расправив крылья, а внизу блестит река и колышется камыш. В книгах такие птицы выглядят особенно торжественно. Они напоминают, что природа красива, когда её не тревожат и бережно охраняют.
</a:t>
            </a:r>
            <a:endParaRPr lang="en-US" sz="1015" dirty="0"/>
          </a:p>
        </p:txBody>
      </p:sp>
      <p:sp>
        <p:nvSpPr>
          <p:cNvPr id="14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 животных родной земли
</a:t>
            </a:r>
            <a:endParaRPr lang="en-US" sz="2700" dirty="0"/>
          </a:p>
        </p:txBody>
      </p:sp>
      <p:sp>
        <p:nvSpPr>
          <p:cNvPr id="15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книгу о Родине и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Последовательные шаги помогают первокласснику внимательнее рассматривать текст, иллюстрации и главную мысль истории.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Авторы, которых важно знать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Пришвин и Константин Паустовский умеют писать о природе так, будто она разговаривает с читателем. Их тексты учат замечать лес, реку, погоду и тихую красоту обычного дня.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Виталий Бианки и Георгий Скребицкий особенно точно рассказывают о жизни зверей и птиц. В их книгах много наблюдательности: кто как движется, прячется, кормится и меняется в разные сезоны.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Есенин и Николай Рубцов передают любовь к родной земле через простые, звучные образы. Их стихи помогают почувствовать широту полей, тишину деревни и тепло родного края.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862964" y="1729033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сразу помогает понять, где происходит действие: в лесу, у реки, в деревне или в зимнем поле. Ребёнок быстрее входит в историю, когда видит знакомый пейзаж.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77776" y="1729033"/>
            <a:ext cx="3509012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подсказывают важные детали, которые легко пропустить в тексте: след на снегу, птицу на ветке, свет в окне, дорожку между деревьями или тихую воду.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77777" y="3299736"/>
            <a:ext cx="3509010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первоклассника рисунки становятся настоящей опорой: с ними легче читать вслух, отвечать на вопросы и пересказывать содержание без скучного напряжения.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2965" y="3299736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картинка делает героев живыми и запоминающимися. Она показывает не только лицо или фигуру, но и настроение, движение, одежду, время года и погоду.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иллюстраций в таких книгах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часто встречаются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книгах часто повторяются тёплые слова: родной, край, дом, лес, поле, река, берёза, тропинка. Они звучат просто, но создают ощущение близкого и дорогого мира.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легко читать и запоминать, поэтому первоклассник быстрее узнаёт их в тексте. А ещё они помогают почувствовать настроение книги: спокойное, светлое и очень доброе.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учат эти книги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любить место, где живёшь, и замечать красоту вокруг: дерево у дома, птицу на крыше, облака над школой. Большие открытия часто начинаются с маленького взгляда.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показывают, что Родина начинается рядом: с семьи, класса, двора, улицы и заботы о том, что нас окружает. Это очень близко и понятно ребёнку.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историях много добрых поступков: помочь, подать руку, покормить птиц, не шуметь в лесу, не ломать ветки и не сорить. Хорошие дела делают мир аккуратнее.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книги учат уважать труд людей и беречь природу не только на картинке, но и в жизни. После чтения хочется быть внимательнее, а не просто кивать головой.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читательские открытия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ребёнок может назвать дерево, которое ему понравилось больше всего, или птицу, которую он заметил впервые. Так книга превращается в личное открытие, а не просто в текст.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учится замечать перемены по сезонам: когда прилетают птицы, как тает снег, почему листья становятся золотыми, красными и коричневыми. Природа начинает говорить понятными словами.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книге есть любимый пейзаж или знакомый двор, чтение запоминается надолго. У ребёнка появляется желание снова открыть страницу и посмотреть на знакомый мир ещё раз.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для семейного чтения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чтения вместе лучше выбирать короткие рассказы, стихи, сказки и книги с крупными иллюстрациями. Их удобно читать по очереди, не теряя интереса и хорошего настроения.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Взрослый и ребёнок могут останавливаться на картинках, искать знакомые места и обсуждать героев. Такое чтение объединяет семью и делает книгу тёплой частью вечера.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Книжная полка в классе и дома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Удобное деление помогает первокласснику быстро находить книгу по теме, жанру и настроению.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книжной полки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о Родине и природе учат видеть красоту рядом, беречь живой мир и чувствовать связь с домом, семьёй и своим краем. Именно поэтому их так приятно читать снова и снова.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2026-05-24T00:43:07Z</dcterms:created>
  <dcterms:modified xsi:type="dcterms:W3CDTF">2026-05-24T00:43:07Z</dcterms:modified>
</cp:coreProperties>
</file>