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реальность: опасность впереди?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впечатляет, но требует осторожности: сначала безопасность, потом игра.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VR важна уже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уже используют не только в играх: она встречается в обучении, музеях, медицине и видеоформатах. Поэтому важно понимать не только возможности технологии, но и риски для здоровья, данных и 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VR создаёт ощущение присутствия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устройство передаёт изображения, движения и звук, создавая эффект присутствия.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сталкиваются с VR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погружением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VR даёт эффект полного погружения: нужно двигать руками, поворачиваться и следить за происходящим вокруг. Именно здесь особенно важно заранее знать правила безопасности.
</a:t>
            </a:r>
            <a:endParaRPr lang="en-US" sz="102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обучающих приложениях VR помогает рассматривать сложные объекты, проводить тренировки и изучать пространства, куда трудно попасть в реальности. Но даже полезные сценарии требуют контроля времени и настроек.
</a:t>
            </a:r>
            <a:endParaRPr lang="en-US" sz="91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360°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и видео 360° позволяют «посетить» музеи, города и природные места. Удобно, но сильное впечатление может быстро утомлять, если смотреть слишком долго.
</a:t>
            </a:r>
            <a:endParaRPr lang="en-US" sz="103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особая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заметен там, где есть шлем, контроллеры и полное погружение. В такой среде легко забыть о комнате, поэтому важно подготовить место до запуска.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чтения о VR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или гарнитура надевается на голову и показывает изображение перед глазами. От его посадки, веса и настроек зависит, насколько удобно и безопасно пользоваться VR.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Контроллер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Контроллер — это устройство в руках, которое помогает нажимать кнопки, выбирать объекты и двигаться в виртуальной среде. Через него пользователь управляет действиями персонажа или аватара.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движения отслеживает повороты, шаги и жесты. Если он работает неточно, изображение и движения могут не совпадать, а это усиливает дискомфорт и путаницу.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зрения — это то, сколько виртуального пространства видно одновременно. Чем оно шире, тем сильнее ощущение присутствия, но тем внимательнее нужно следить за самочувствием.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аватар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среда — это цифровой мир, в который попадает пользователь. Аватар — его образ внутри этой среды; он помогает общаться, играть и выполнять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безопасное место для VR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Освободить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освободить место: убрать стулья, коробки, провода и всё, о что можно споткнуться. Даже небольшая зона становится безопаснее, если ничто не мешает движению.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опасные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 должно быть стекла, острых углов, лестниц и открытых дверей. Если в комнате есть домашние животные, их лучше временно вывести, чтобы избежать неожиданного столкновения.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полезно встать устойчиво и проверить границы движения руками. Если человек может свободно повернуться, присесть и сделать шаг назад, риск падения заметно ниже.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рядом есть взрослый или другой человек, который заметит, если игрок слишком приблизится к мебели. Для детей это особенно важно в новых приложениях и играх.
</a:t>
            </a:r>
            <a:endParaRPr lang="en-US" sz="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Здоровье: риск, признак, действие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рисков, первых признаков и действий помогает быстрее заметить проблему и не продолжать сеанс через дискомфорт.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неприятные ощущения появились, лучший шаг — сразу прекратить сеанс и отдохнуть.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 безопасному использованию VR для детей и подростков.
</a:t>
            </a:r>
            <a:endParaRPr lang="en-US" sz="7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VR может утомлять тело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Укачивание возникает, когда глаза видят движение, а тело остаётся почти неподвижным. Из-за этого мозг получает противоречивые сигналы, и появляется тошнота или головокружение.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устают сильнее, если долго смотреть в экран и всё время фокусироваться на близком изображении. Появляются жжение, сухость и ощущение размытости.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может заболеть после длительного сеанса, особенно если картинка слишком яркая, звук громкий или шлем сидит неудобно. Организму нужно время на восстановление.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игра без остановки, тем сложнее удерживать внимание и контролировать движения. Усталость делает ошибки более вероятными, даже если сама игра кажется очень увлекательной.
</a:t>
            </a:r>
            <a:endParaRPr lang="en-US" sz="10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нагрузку на организм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сеансы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начинать с коротких сеансов и не пытаться сразу проводить в VR много времени. Организму нужно привыкнуть к нагрузке, а мозгу — успевать отдыхать между впечатлениями.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отдыхать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помогает восстановить зрение, снизить напряжение и вернуть внимание к реальному пространству. После выхода из шлема полезно просто посидеть спокойно несколько минут.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Настроить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освещение, удобная стойка или посадка и точная настройка изображения уменьшают укачивание и усталость. Если картинка настроена плохо, дискомфорт появляется быстрее.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прекращать при симптомах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появились тошнота, головокружение, боль в глазах или необычная усталость, игру нужно остановить сразу. Продолжать сеанс в таком состоянии не стоит.
</a:t>
            </a:r>
            <a:endParaRPr lang="en-US" sz="9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стало нехорошо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головокружении, тошноте или другом дискомфорте после сеанса.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минут
</a:t>
            </a:r>
            <a:endParaRPr lang="en-US" sz="75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30 минут игры мозгу труднее сохранять точную координацию, поэтому пауза помогает вернуть внимание и снизить риск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производителей VR-гарнитур и приложений по безопасным коротким сеансам.
</a:t>
            </a:r>
            <a:endParaRPr lang="en-US" sz="76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удобный предел для одного сеанса VR у школьников.
</a:t>
            </a:r>
            <a:endParaRPr lang="en-US" sz="25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тела: пространство вокруг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VR важно быстро проверить комнату: свободно ли пространство, нет ли препятствий и безопасно ли двигаться.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границ снижает вероятность столкновений и помогает играть без лишнего напряжения.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домашней безопасности при использовании VR-устройств.
</a:t>
            </a:r>
            <a:endParaRPr lang="en-US" sz="8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VR легко потерять ориентацию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Суженный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закрывает обзор настоящей комнаты, и человек перестаёт видеть мебель, стены и расстояние до предметов. Из-за этого обычный шаг может закончиться ударом о препятствие.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VR глаза получают сигнал движения, а тело часто остаётся на месте. Мозг воспринимает это как необычную ситуацию и начинает ошибаться в оценке собственного положения.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Обманчивые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повороты, наклоны и шаги назад опасны, если вокруг мало места. В виртуальном мире движение кажется маленьким, а в реальности оно может быть резким и длинным.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погружение, тем легче забыть о реальной комнате. Поэтому перед стартом важно остановиться, осмотреть границы и договориться о сигнале, если нужно сразу выйти.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чувствовать человек в VR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сцены, громкие звуки и внезапные события могут вызвать страх даже у спокойного ребёнка. Реакция тела бывает настоящей, хотя опасности вокруг нет.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шлема некоторые дети чувствуют себя растерянно и несколько секунд не понимают, где реальность, а где игра. Это нормальная, но важная реакция.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напряжение появляется, когда игра слишком быстрая или сложная. Тогда человеку труднее расслабиться, следить за происходящим и спокойно реагировать на происходящее.
</a:t>
            </a:r>
            <a:endParaRPr lang="en-US" sz="906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сцены кажутся слишком мрачными или давящими, впечатление может надолго остаться в памяти. В такой момент лучше сделать паузу и выбрать более спокойный контент.
</a:t>
            </a:r>
            <a:endParaRPr lang="en-US" sz="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эмоциональную перегрузку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раздражение, тревога или желание немедленно снять шлем. Эти сигналы показывают, что эмоций стало слишком много и нужно остановиться.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прекратить игру и отойти от экрана. Короткий перерыв помогает мозгу успокоиться и снижает риск, что неприятное ощущение усилится.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Поговорите о причине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обсудить, что именно вызвало дискомфорт: звук, темп, сюжет или управление. Спокойный разговор помогает понять причину и выбрать более подходящий вариант.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уменьшить сложность, сократить время или вместе выбрать другую игру. Если неприятные чувства возвращаются, лучше отложить VR на другое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цифровые данные могут быть затронуты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установкой VR-приложения важно понимать, какие данные оно может запросить и зачем это нужно.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разрешений включено, тем ниже риск для приватности и случайного сбора личной информации.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разрешений и политики конфиденциальности VR-приложений.
</a:t>
            </a:r>
            <a:endParaRPr lang="en-US" sz="7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подписки и приватность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один клик удобны, но ребёнок может случайно подтвердить оплату. Поэтому перед запуском игры нужно проверить способы оплаты и обсудить, кто разрешает траты.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Подписка кажется бесплатной только сначала, а потом начинает списывать деньги регулярно. Если не читать условия, можно не заметить продление или автоматическое списание.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приложения просят больше разрешений, чем им нужно для работы. Камера, микрофон и доступ к профилю должны включаться только после проверки взрослым.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страдает, когда профиль открыт слишком широко и виден другим пользователям. Лучше ограничить личные данные, проверить настройки и использовать детский режим.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защититься в виртуальном общении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неприятном общении в VR.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VR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помогает не путать удобные обещания с реальными правилами безопасного поведения в VR.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VR зависит не от рекламы и названия игры, а от времени, настроек, поведения и внимательности пользователя.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безопасного использования VR и рекомендации по цифровой гигиене.
</a:t>
            </a:r>
            <a:endParaRPr lang="en-US" sz="7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может быть интересной и безопасной
</a:t>
            </a:r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открывает много интересных возможностей, но безопасность всегда важнее впечатления. Если помнить о времени, пространстве и настройках, виртуальный мир остаётся полезным и контролируемым.
</a:t>
            </a:r>
            <a:endParaRPr lang="en-US" sz="3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2026-07-25T16:24:02Z</dcterms:created>
  <dcterms:modified xsi:type="dcterms:W3CDTF">2026-07-25T16:24:02Z</dcterms:modified>
</cp:coreProperties>
</file>