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самопомощи: что должен знать шестиклассник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безопасные действия помогают до прихода взрослых.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школе, дома и на улице мелкие травмы случаются неожиданно. Если знать первые безопасные действия, можно уменьшить боль, остановить кровь и вовремя заметить, когда нужна помощь взрослых или врача.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уметь помогать себе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правило: безопасность прежде всего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по-прежнему есть риск, не подходите близко и не пытайтесь помогать самостоятельно, пока место не станет безопасным.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осмотритесь вокруг: нет ли огня, стекла, электричества, скользкого пола, горячих предметов, транспорта или других опасностей.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подозрении на перелом, сильное кровотечение, судороги, потерю сознания, ожог большой площади или проблемы с дыханием нужна помощь взрослых и врача.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первых действий при любой неприятности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 лёгких травм и внезапного недомогания до прихода взрослого или медицинской помощи.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Промыть и остановить кровь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Небольшую рану промывают чистой водой, чтобы убрать грязь и мелкие частицы. Затем прикладывают чистую салфетку или бинт и мягко прижимают несколько минут.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Закрыть и защитить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остановки крови рану закрывают пластырем или стерильной повязкой. Спирт, йод и зелёнку внутрь раны не наносят; их используют только вокруг кожи, если это разрешено взрослыми.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 и ссадины: как обработать небольшую рану
</a:t>
            </a:r>
            <a:endParaRPr lang="en-US" sz="38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урока по основам самопомощи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помогает при лёгких травмах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действия в первые минуты обычно важнее сложных средств и помогают не ухудшить состояние.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дают простые меры ухода, которые можно выполнить сразу и без риска.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 и растяжения: покой и холод в первые минуты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удара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Остановитесь, уберите нагрузку с повреждённого места и дайте ему покой, чтобы не усилить боль и отёк.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наблюдайте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растирайте и не грейте ушиб. Если боль усиливается или трудно двигать рукой либо ногой, нужен взрослый и осмотр специалиста.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10–15 минут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Приложите холод через ткань. Это помогает уменьшить боль и замедлить появление сильного отёка.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урока по основам самопомощи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самопомощи уже недостаточно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требуют немедленного обращения к взрослым и вызова медицинской помощи.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опасный признак, самопомощи недостаточно — нужно срочно привлечь взрослых и медиков.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Ожоги: быстрое охлаждение и защита кожи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небольшом ожоге место повреждения охлаждают прохладной проточной водой 10–20 минут. Это уменьшает боль и помогает ограничить повреждение кожи.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прямо на кожу не кладут, а масло, мази и зубную пасту не используют. Пузыри прокалывать нельзя — они защищают кожу.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охлаждения ожог закрывают чистой сухой повязкой. Если ожог большой или находится на лице, руках либо в области суставов, нужна помощь взрослых и врача.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урока по основам самопомощи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самопомощи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выглядят «быстрыми», но на деле мешают заживлению и делают состояние хуже.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опаснее действие, тем выше риск боли, заражения и более долгого восстановления.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Носовое кровотечение: правильное положение и давление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давление около 10 минут, не ложитесь и не запрокидывайте голову назад. Если кровь не останавливается или появляется слабость, сразу зовите взрослого.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Сядьте прямо и слегка наклоните голову вперёд, чтобы кровь не попадала в горло. Мягкую часть носа зажмите пальцами и спокойно дышите ртом.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срочная помощь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признаках, при которых самопомощь уже недостаточна: важно быстро заметить опасность и сразу позвать взрослого или вызвать медицинскую помощь.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021" y="6638231"/>
            <a:ext cx="70717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Лекарства: только с разрешения взрослых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берите таблетки без разрешения взрослых и не принимайте лекарства, которые вам не назначали. Один и тот же препарат может быть полезен одному человеку и опасен другому.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Никакой самодеятельности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увеличивать дозировку, смешивать разные средства или следовать советам из чатов и видео. Ошибка может вызвать отравление, аллергию или резкое ухудшение самочувствия.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ошибки с дозой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лекарства всегда есть название, срок годности и способ применения. Если упаковка повреждена, а надписи неясны, такой препарат использовать нельзя, пока его не проверит взрослый.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упаковку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недомогании сразу расскажите родителям, учителю или другому взрослому. Лекарство принимают только по семейным правилам или по назначению врача, а не по совету друзей.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сообщите взрослым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правилам первой помощи для школьников.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действий при недомогании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не путать обычную усталость с состоянием, которое уже требует помощи взрослых и наблюдения.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тяжелее признаки, тем меньше подходит самостоятельный отдых и тем быстрее нужно подключать взрослых и врача.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69267"/>
            <a:ext cx="664200" cy="53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886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68780" y="2827747"/>
            <a:ext cx="4608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Жара, перегрев и обезвоживание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жаре лучше остановиться, перейти в прохладное место и снизить нагрузку. Короткий отдых помогает телу не перегреваться и уменьшает риск ухудшения самочувствия.
</a:t>
            </a:r>
            <a:endParaRPr lang="en-US" sz="2278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Уйти в тень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светлая одежда пропускает воздух и меньше удерживает тепло. Если возможно, надо снять лишние вещи и не бегать под палящим солнцем слишком долго.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лёгкую одежду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лучше пить маленькими порциями, не дожидаясь сильной жажды. Так организму легче восполнять потерю жидкости и поддерживать нормальную работу во время активной игры.
</a:t>
            </a:r>
            <a:endParaRPr lang="en-US" sz="2111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понемногу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во рту, головная боль, тошнота, красное лицо и сонливость говорят о перегреве. Если человеку хуже, его нужно сразу отвести к взрослым и в прохладу.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тревожные признаки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и школьная аптечка: что в ней должно быть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простые средства полезны для первой помощи до прихода взрослого или врача.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 должна помогать при мелких проблемах, но её средства не заменяют осмотр специалиста и не подходят для сложных травм.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базовым правилам школьной первой помощи.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справиться со страхом и паникой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страшно, полезно медленно вдохнуть и выдохнуть, сосчитать до десяти и сказать себе короткую фразу: «Сначала успокоюсь, потом действую».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 мешает заметить важные признаки и часто толкает на неверные шаги. Если рядом есть взрослый, сразу позовите его и не оставайтесь один на один с проблемой.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сравнения последствий после небольшой бытовой травмы.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правильных и неправильных действиях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первые действия влияют на самочувствие уже в начале, а не только позже.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самопомощь ускоряет улучшение, а ошибки дольше сохраняют боль и отёк.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правила, которые нужно запомнить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не навреди: не трогай опасные предметы, не пытайся силой исправить травму и не используй сомнительные способы помощи, если ситуация выглядит серьёзной.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быстро оцени, что именно произошло: есть ли кровь, сильная боль, отёк, затруднённое дыхание или другое тревожное изменение. Это помогает понять, достаточно ли простых действий.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сомнение, сильная боль или состояние ухудшается, сразу зови взрослого. Для школьника это самый надёжный способ получить правильную помощь вовремя.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Самопомощь как важный жизненный навык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Самопомощь учит действовать спокойно и безопасно: сначала заметить опасность, затем помочь простыми чистыми способами, а при тревожных признаках сразу обратиться к взрослым.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2026-05-20T22:39:06Z</dcterms:created>
  <dcterms:modified xsi:type="dcterms:W3CDTF">2026-05-20T22:39:06Z</dcterms:modified>
</cp:coreProperties>
</file>