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эпоха реформ и колониальных захватов (1860–1914) — обзор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Италии к единству, реформам и колониальным завоеваниям в XIX-начале XX 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долго состояла из разных государств, но Рисорджименто объединило страну к 1870 году. Вызовы и влияние великих держав определили курс на реформы и колонии.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от раздробленности к единству и реформам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Итальянского королевства и завершение объединения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на базе королевства Сардиния провозгласили Итальянское королевство. Виктор Эммануил II стал первым королём, символизируя объединение народов.
</a:t>
            </a:r>
            <a:endParaRPr lang="en-US" sz="1188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включения Рима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после дипломатических усилий и военных действий Рим вошёл в состав Италии, закрыв процесс объединения страны.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после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Италия столкнулась с нехваткой ресурсов, сильным расслоением между богатыми северными и бедными южными регионами, а также слабой центральной властью.
</a:t>
            </a:r>
            <a:endParaRPr lang="en-US" sz="10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была слабо развита, особенно на юге, где сельское хозяйство оставалось отсталым и малоэффективным.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 различался уровень жизни: на севере люди жили лучше, чем на юге, где царила бедность и нужда.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Неграмотность была высокой — более 70% взрослых не умели читать и писать, что тормозило развитие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южных регионов эмигрировали в Америку и Францию, и одновременно в стране не сформировалось единой национальной идентичности.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новой Италии после завершения объединения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 год — начало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законодательных актов для ускорения индустриализации и расширения железнодорожной сети по стране.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 год — реформа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образования, направленного на снижение неграмотности и развитие человеческого капитала.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 год — развитие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железных дорог превысила 8 000 километров, что улучшило коммуникацию и поддержало экономический рост.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1887 год — поддержка южных фермеров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меры по помощи аграриям юга, однако разрыв между северными и южными регионами сохранялся.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и шаги к модернизации в 1870–1880-е годы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интенсивный рост промышленности наблюдался в Ломбардии, Пьемонте и Лигурии, где концентрировались основные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предприятий почти в три раза за три десятилетия свидетельствует о значительном промышленном подъёме.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промышленности Италии, 1912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Италии: ключевые данные по регионам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утвердиться как великая европейская держава наравне с Францией, Великобританией и Германией стимулировало колониальные амбиции.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рассматривались как источники новых ресурсов и рынков для расширения экспорта и экономического роста.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Внутриполитически завоевания помогали повысить престиж власти и отвлечь общество от внутренних проблем.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воспринималась как способ снизить социальную напряжённость и национальное недовольство.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Италии были нужны колонии? Мотивы завоевательной политики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начала освоение Африки с 1882 года, ведя напряжённую дипломатию с Великобританией и Францией по разделу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успехи пришлись на Восточную Африку и Северную Ливию, несмотря на конкуренцию с другими державами.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атлас колониальных владений, 1900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колониальные проекты Италии: география и соперники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 и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правительство инвестировало в строительство портов Бенадира и Могадишо, что способствовало росту торговли и транспортных связей региона.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административное укрепление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территории регулярно проводились военные экспедиции, а также формировалась колониальная администрация, чтобы управлять и поддерживать порядок.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Сомали: методы и последствия итальянского правления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в Эритрее с 1885 года включали тяжелое сражение при Догали в 1887 году, где итальянская армия понесла серьезные потери.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стало поражение при Адуа в 1896 году, после которого Эфиопия сохранила независимость, в то время как Эритрея осталась контролируемой Италией.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кампания в Эритрее и Эфиопии: поражение и последствия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1911–1912 годах Италия начала войну с Османской империей, направленную на захват территории Ливии. Конфликт завершился победой итальянцев и присоединением Триполитании и Киренаики к Италии.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Лозаннскому договору 1912 года Османская империя официально признала итальянский контроль над Ливией. Эта колония стала первой крупной колонией Италии в Северной Африке, открыв новую эру завоеваний.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Ливии: Итало-турецкая война и её результат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51890"/>
            <a:ext cx="3848986" cy="21112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итальянские колонии, годы их завоевания, основные ресурсы и краткие последствия колониальной политики. Большинство колоний не оправдали экономических ожиданий.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 основном не принесли существенной экономической выгоды и требовали значительных затрат на поддержание контроля.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статистика колоний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колонии: экономика, ресурсы и итоги завоеваний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политика Италии усиленно конкурировала с Францией и Великобританией, вызвав рост дипломатической напряжённости в Европе, особенно в африканских регионах с соперничающими интересами.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Италии в Эфиопии подорвало её международный престиж и привлекло внимание мировой общественности к её колониальным амбициям и военным неудачам.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возрос патриотизм и националистические настроения, что стимулировало политическое давление на власть и потребность в проведении новых реформ.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последствия итальянской колониальной экспансии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на 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Север Италии переживал промышленный подъём: строились фабрики в текстильной и машиностроительной сферах, развивалась химическая промышленность, что способствовало формированию крупного городского населения.
</a:t>
            </a:r>
            <a:endParaRPr lang="en-US" sz="131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южных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оставался преимущественно аграрным регионом с низким уровнем промышленного развития. Здесь сохранялась бедность, что влекло массовую эмиграцию и социальные трудности, противопоставленные северным достижениям.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перемены: индустриализация и социальные вызовы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1877 году была введена обязательная начальная школа, что значительно снизило уровень неграмотности среди населения и положило основу для развития образования.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формировался рабочий класс, возникали первые профсоюзы и социальные движения, началось активное участие женщин в общественной жизни и борьба за права.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сохранялись серьёзные различия в уровне жизни и доступе к благам между северными и южными регионами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реформы и социальные изменения в Италии (1870–1914)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43839"/>
            <a:ext cx="305255" cy="244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политических партий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появились радикальные, либеральные, социалистические партии и католические объединения, которые формировали разнообразное политическое пространство и влияли на развитие страны.
</a:t>
            </a:r>
            <a:endParaRPr lang="en-US" sz="1081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реформа 1882 года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значительно расширила круг избирателей, позволив большему числу мужчин участвовать в выборах и усилив влияние населения на политику.
</a:t>
            </a:r>
            <a:endParaRPr lang="en-US" sz="1196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протестной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 забастовки стали часто использоваться как методы давления на власть, что отражало недовольство населения и требования политических и социальных изменений.
</a:t>
            </a:r>
            <a:endParaRPr lang="en-US" sz="123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и реформы в Италии конца XIX — начала XX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успехи широко освещались в СМИ, учебниках и искусстве, формируя образ сильной Италии, способной конкурировать с европейскими державами и укрепляя национальную гордость.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памятники и массовые празднества в честь достижений страны, несмотря на военные неудачи и внутренние проблемы, поддерживавшие патриотический настрой среди населения.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национального самосознания и патриотизма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Италии стал оплотом промышленного развития, тогда как юг сохранил традиционный аграрный уклад с социальной нестабильностью. Колонии обеспечивали дополнительные, но ограниченные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разрыв между севером и югом сохранялся, а колонии выступали в роли стратегического, но не основного источника роста.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экономике и социальной структуре Италии, 1900–1914 гг.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реформ и колониальных территорий Италии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Личности, сыгравшие ключевую роль в истории Италии конца XIX – начала XX века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Бенсо ди Кавур — архитектор объединения и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Премьер-министр, сыгравший решающую роль в объединении Италии и экономических реформах, заложив фундамент сильного государства, ориентированного на промышленное развитие.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 — первый король объединённой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Монарх, который символизировал единство страны и стоял во главе государства в критический период завершения объединения и начала построения национального государства.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Джолитти — реформатор и модернизатор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Премьер-министр, ответственный за многие социальные и экономические реформы, способствовавшие укреплению государства и развитию промышленности в начале XX века.
</a:t>
            </a:r>
            <a:endParaRPr lang="en-US" sz="9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периода реформ и колониализма в 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колониальные завоевания превратили Италию в индустриально развивающуюся страну с растущим национальным самосознанием, хотя экономические ожидания от колоний оправдались лишь частично.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2026-05-11T02:23:49Z</dcterms:created>
  <dcterms:modified xsi:type="dcterms:W3CDTF">2026-05-11T02:23:49Z</dcterms:modified>
</cp:coreProperties>
</file>