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окружающей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наш общий дом: человек и природа.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— это всё, что нас окружает дома, в школе, во дворе и в городе. Здесь есть воздух, вода, почва, растения, животные и люди. Для жизни нужны чистота, свет, тепло и безопасность.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природы каждый день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человеку каждую секунду: чтобы дышать, бегать, думать и играть. Без него невозможно прожить даже несколько минут, поэтому чистый воздух особенно важен для здоровья.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нам пить, умываться, готовить еду и поддерживать порядок. Без воды человек может прожить только несколько дней, а растения и животные тоже не могут без неё жить.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от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зерно и молоко появляются благодаря природе и труду людей. Поля, сады, огороды и фермы дают нам пищу каждый день, поэтому природа кормит весь 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защищают от жары, а почва помогает расти травам, кустам и деревьям. Когда вокруг много зелени, человеку легче отдыхать, гулять и чувствовать себя бодрее.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Воздух: невидимый помощник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человеку свободно дышать, бегать на переменах и учиться без лишней усталости. Он особенно важен там, где дети много двигаются и играют.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парки делают воздух свежее и приятнее. Зелёные насаждения словно работают природными фильтрами, только без кнопок и проводов.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загрязняют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грязнее из-за машин, заводов, дыма от костров и свалок. Чем больше вредных выбросов, тем труднее дышать людям, животным и растениям.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видно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тихой аллее дышится легче, чем возле шумной дороги с машинами. Поэтому в городах особенно важно сохранять деревья, скверы и газоны.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источник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нам каждый день: чтобы пить, умываться, готовить еду и убирать дома. Без неё обычные дела становятся очень трудными и почти невозможными.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могут расти без влаги, а животным вода нужна так же, как людям. Если поблизости нет чистой воды, страдает вся живая природа.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 нужно охранять от мусора и грязи. Даже небольшое загрязнение может навредить рыбам, птицам и другим обитателям воды.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тратить зря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масла способна испортить много чистой воды, поэтому в водоёмы нельзя бросать отходы. Чистая вода — это богатство, которое надо беречь.
</a:t>
            </a:r>
            <a:endParaRPr lang="en-US" sz="10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людей и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растут овощи, фрукты, зерновые культуры и цветы. Без здоровой земли не будет хорошего урожая, а значит, и вкусной еды станет меньше.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батарейки и химические вещества могут сильно навредить земле. Если почва загрязнена, растения растут хуже, а урожай получается слабее.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удерживать влагу и даёт растениям всё нужное для роста. Она словно тёплый дом для корней, которые держат растение крепко и надёжно.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земле помогает ей оставаться плодородной. Если не мусорить и не загрязнять почву, она долго будет кормить людей, животных и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школьного дерева часто можно увидеть воробьёв и бабочек. Рядом жужжит пчела, а дети наблюдают за ней очень осторожно. Такой двор кажется живым и уютным, потому что растения и животные живут рядом с человеком.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дворе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и помогают цветам давать плоды. Птицы поедают вредных насекомых, а значит, защищают сады и клумбы. Даже маленькие жители двора делают большую полезную работу.
</a:t>
            </a:r>
            <a:endParaRPr lang="en-US" sz="920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растениям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скверах живут голуби, кошки, собаки, бабочки и многие другие существа. Люди могут наблюдать за ними, не мешая. Тогда природа остаётся рядом, а город становится добрее.
</a:t>
            </a:r>
            <a:endParaRPr lang="en-US" sz="977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вместе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 и улицы, чтобы жить, учиться и работать. Но рядом с камнем и асфальтом очень нужны деревья, клумбы и газоны.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двор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парках, скверах и дворах сажают растения. Они делают воздух свежее, дают тень и помогают городу выглядеть красивее и уютнее.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город зеленеет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зелени мало, становится жарче, пыльнее и шумнее. Поэтому природу в городе нужно беречь так же внимательно, как дома и дороги.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каждый день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человек вокруг себя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деревья, животным становится труднее найти дом и пищу. Лес помогает природе дышать, поэтому его нельзя заменять без необходимости.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школы, дороги, мосты и площадки, чтобы жить удобнее и безопаснее. Но для этого иногда приходится занимать место, где раньше росли растения или жили животные.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шум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машины и костры могут загрязнять воздух и делать улицы шумными. В таких местах людям и животным становится труднее отдыхать и чувствовать себя спокойно.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бутылки, пакеты и упаковки портят вид двора, леса и берега. Мусор может навредить птицам, зверям и даже почве, если его не убрать вовремя.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может оставаться в природе очень долго, поэтому мусор нужно сразу убирать и сортировать. Так мы защищаем животных, воду и почву.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лет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разлагаться пластиковая бутылка, если её не собрать и не отправить на переработку.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ЮНЕП о времени разложения пластиковой бутылки
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школьной площадки стоят контейнеры с разными значками: для бумаги, пластика, стекла, металла и пищевых остатков. Ребята быстро понимают, куда бросать каждую вещь. Так мусор не смешивается, а часть отходов может отправиться на переработку.
</a:t>
            </a:r>
            <a:endParaRPr lang="en-US" sz="609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контейнеров во дворе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Пустую бутылку сначала ополаскивают, потом кладут в контейнер для пластика. В переработке она может превратиться в полезный материал для новых вещей. Чем аккуратнее сортировка, тем меньше мусора попадает на свалки.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бутылка, новая жизнь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складывают тетрадные листы, старые газеты и картон отдельно. Рядом стоит подписанная коробка, поэтому никто не путается. Когда бумагу собирают отдельно, лесам легче сохранить деревья, а природе — дышать спокойнее.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бумаги в классе
</a:t>
            </a:r>
            <a:endParaRPr lang="en-US" sz="129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отправляется разный мусор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56" y="14220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56" y="3118250"/>
            <a:ext cx="193950" cy="258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сберечь воду и электричество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кран закрыт плотно, вода не утекает зря. Это простое действие помогает сохранить запас воды для питья, умывания, растений и животных.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выходить из комнаты и выключать лампу, электричество не расходуется впустую. Так электростанции работают меньше и загрязняют воздух слабее.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душ вместо долгого купания тратит меньше воды. А значит, полезный ресурс остается для дома, сада и всего живого вокруг.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Отключенные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Зарядку, телевизор и другие приборы лучше отключать, когда они не нужны. Это уменьшает лишний расход энергии и помогает природе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среда важна для здоровья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свежий и в нем мало пыли, человеку легче дышать, играть и учиться. Организм получает больше сил, а усталость приходит позже.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улица и класс меньше утомляют и не отвлекают от дел. В таком месте легче сосредоточиться, улыбаться и чувствовать себя спокойно.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для питья и умывания. Она помогает организму работать правильно и защищает человека от многих неприятных болезней.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свежем воздухе, ходьба и бег укрепляют тело. Если рядом есть парк или сквер, прогулка становится еще полезнее и веселее.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дела, которые помогают природе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складывать бумагу отдельно, а упаковку и бутылки отправлять в нужный контейнер. Если мусор сразу попадает в урну, двор остается чистым, а природе не приходится терпеть беспорядок.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 лишних отходов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поливают цветы, берегут учебники и выключают свет, когда уходят из класса. Так вокруг становится аккуратнее и светлее. А еще приятно видеть, как старания ребят делают место красивее.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где всем уютно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на природе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Смотри, но не трогай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в руки незнакомые грибы и растения. Некоторые из них могут быть ядовитыми, а другие — редкими и очень нужными 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 возле гнезд, нор и укрытий животных. Тишина помогает зверям и птицам спокойно жить, кормить детенышей и не пугаться.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только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можно разводить лишь в разрешенном месте и вместе со взрослыми. Так природа не пострадает, а прогулка останется безопасной.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Унеси мусор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проверь, не осталось ли бумаги, пакетов и бутылок. Чистая полянка, берег или лес — лучший знак уважения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жить рядом с животными без вреда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кормить животных вредной едой или бросать им случайные лакомства. Лучше давать только то, что им подходит и не вредит здоровью.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покой и безопасное место. Если не кричать, не хватать их и не гоняться за ними, они чувствуют себя спокойнее и не убегают.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птицам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нужны кормушки с подходящим кормом и чистой водой. Тогда им легче пережить холод и найти силы на каждый день.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потомству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важно не тревожить зверей и птиц, когда у них появляются детеныши. Спокойствие помогает малышам расти и оставаться в безопасности.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Ухоженные клумбы встречают учеников яркими красками. Ребята поливают растения, и двор сразу становится веселее. Даже пасмурным утром цветы как будто шепчут: «Не забывайте о заботе!»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входа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а кормушки помогают птицам зимой. Дети наблюдают за пернатыми гостями и учатся относиться к живому миру внимательно. Так школьный двор превращается в маленький уголок природы.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кормушки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собраны, а мусор лежит в урне, по двору приятно идти на уроки и на перемену. Совместная уборка учит ответственности, а еще показывает, что порядок создают вместе.
</a:t>
            </a:r>
            <a:endParaRPr lang="en-US" sz="618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 и порядок
</a:t>
            </a:r>
            <a:endParaRPr lang="en-US" sz="138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двор, который хочется беречь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 сезонам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просыпается: появляются почки, травы и первые цветы. Птицы возвращаются, а люди надевают легкую одежду и больше гуляют на свежем воздухе.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сильнее, растения быстро растут, а деревья дарят тень. В это время особенно приятно отдыхать в парке, но важно не забывать про воду.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Люди теплее одеваются, а в природе становится тише и спокойнее, будто все готовится к отдыху.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живые существа отдыхают или переживают холодный сезон. Человек бережет тепло дома, осторожно ходит по снегу и помогает птицам кормушками.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простые ежедневные действия помогают сохранить чистоту, безопасность и порядок вокруг человека.
</a:t>
            </a:r>
            <a:endParaRPr lang="en-US" sz="99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заботливого поведения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живет рядом с природой и каждый день пользуется ее дарами. Если мы бережем воздух, воду, растения и животных, мир становится чище, добрее и удобнее для всех.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2026-05-26T08:52:42Z</dcterms:created>
  <dcterms:modified xsi:type="dcterms:W3CDTF">2026-05-26T08:52:42Z</dcterms:modified>
</cp:coreProperties>
</file>