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океанических вод: почему вода в океане разная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воды отличаются солёностью, температурой, прозрачностью, плотностью и движением.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океаническая вода и от чего зависят её свойства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вода — солёная вода Мирового океана (в среднем около 35 г солей на 1 кг). На её свойства влияют испарение, осадки, таяние льда, приток рек, солнечное тепло и перемещение вод.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солёность Мирового океана составляет около 35‰, поэтому на 1000 г воды приходится примерно 35 г солей.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35‰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солёность показывает, сколько растворённых солей приходится на массу морской воды.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учебные материалы по океанологии (среднее значение солёности Мирового океана).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солёность меняется в разных морях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жарком и сухом климате испарение усиливается, а солей становится больше; при частых осадках и речном притоке солёность снижается.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морями объясняется балансом испарения и притока пресной воды, а также обменом с открытым океаном.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солёности морей (ориентировочные значения для примеров).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океанической воды по широте и глубине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широте: от тропиков к полюсам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поверхностные воды часто прогреваются до 25–28 °C. В умеренных широтах обычно около 10–15 °C, а ближе к полюсам температура у поверхности может быть близка к 0 °C.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глубине: верх охлаждается медленнее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глубиной океан в среднем становится холоднее: в глубоких слоях температура обычно около 2 °C. Разница хорошо заметна на схемах с тёплой поверхностью и холодным «ядром» внизу.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температуру океанической воды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нагрева и охлаждения: солнечное тепло, перенос течениями, сезонные изменения и перемешивание.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воды и почему она важна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становится плотнее, она легче «уходит» вниз, а менее плотная остаётся ближе к поверхности. Так появляются слои воды.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слои могут существовать долго, из-за чего формируются глубоководные течения и меняется распределение тепла и кислорода.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океанической воды обычно составляет около 1020–1028 кг/м³. Она растёт при большей солёности и при более низкой температуре.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воды в разных морях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как солёность и летняя температура меняются от региона к региону: влияет климат и приток пресной воды.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пресной воды и меньше испарение, тем солёность ниже; сильнее нагрев — выше летняя температура.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морям мира.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 цвет океанической воды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уменьшается, если в воде много планктона, песка, ила и мелких органических частиц. Тогда свет проходит меньшее расстояние.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у берегов вода часто выглядит менее прозрачной, чем в открытом океане. Вблизи суши в воду попадает больше взвешенных частиц.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океаническая вода кажется голубой, потому что лучше поглощает красную часть света. Остальные цвета отражаются и рассеиваются в воде.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прозрачности помогают понять, как меняются условия в море: количество живых организмов и характер переноса частиц течениями.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глубины давление растёт, потому что сверху накапливается всё больше воды. Примерно каждые 10 метров добавляют около 1 атмосферы.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глубине около 1000 м давление может достигать порядка 100 атмосфер. Поэтому условия на больших глубинах сильно отличаются от поверхностных.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 толще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 глубиной меняются температура и освещённость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получают тепло и свет, поэтому здесь активнее идут процессы фотосинтеза. Ниже смешивание слабее: температура и освещённость меняются уже медленнее.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глубиной океан становится холоднее и темнее: организмы с потребностью в свете сосредотачиваются ближе к поверхности, а внизу условия выживания ограничены.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материалов по океанографии; ориентировочные типичные профили (без привязки к конкретному океану), актуальность: 2020–2024 гг.
</a:t>
            </a:r>
            <a:endParaRPr lang="en-US" sz="5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воды: волны, приливы и течения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разгоняет поверхность →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образуются, когда ветер передаёт энергии поверхностным водам. Чем устойчивее и сильнее ветер, тем выше и длиннее становятся волны, а при волнении усиливается перемешивание.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Солнце вызывают приливы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возникают из‑за притяжения Луны и Солнца. В разных районах океана высота прилива различается, потому что на неё влияют береговая форма и глубины.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воду на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перемещают огромные массы воды, перенося тепло и растворённые вещества. Их работа помогает распределять кислород, соль и кормовые ресурсы между регионами.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формирования морских течений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Логика: различия плотности → движение водных масс; ветер, вращение Земли и береговая география задают направление.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океанической воды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вода — это не только молекулы воды: в ней растворены соли, газы и другие вещества. Благодаря этому меняются вкус, плотность и условия существования морских организмов.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живым существам для дыхания, а углекислый газ участвует в обмене между океаном и атмосферой. Их содержание связано с температурой и перемешиванием воды.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Загрязняющие вещества способны изменить химический состав воды: меняется доступность кислорода и токсичные компоненты могут накапливаться. От этого выживание планктона и рыб становится труднее.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океане больше кислорода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верхнем слое кислород пополняется за счёт контакта воды с атмосферой и фотосинтеза. В глубине его меньше, потому что вода хуже перемешивается.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устойчивую тенденцию: кислород концентрируется ближе к поверхности. Это поддерживает биологическую активность и ограничивает жизнь в глубоководной зоне.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школьное сравнение по учебным данным (качественный профиль): поверхностные значения выше, глубинные ниже; 2020–2024 гг.
</a:t>
            </a:r>
            <a:endParaRPr lang="en-US" sz="5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океане зависит от свойств воды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«окно» для планктона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толщу воды как лестницу из света. Ближе к поверхности водоросли получают достаточно освещения и запускают фотосинтез, поэтому здесь появляется корм для многих животных. Чем глубже, тем быстрее становится темно — и «окно возможностей» закрывается.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районы: разный темп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местах вода прогревается так, что организмы успевают расти быстрее. В других — холоднее, и обмен веществ идёт медленнее. Температура задаёт привычный ритм: одни виды предпочитают тёплые течения, другие — холодные массы.
</a:t>
            </a:r>
            <a:endParaRPr lang="en-US" sz="79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Коралловая проверка на 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строят целые города и потому требуют стабильных условий. Когда вода долго остаётся слишком тёплой, кораллы испытывают стресс, теряют окраску и становятся уязвимее. Их жизнь зависит не только от температуры, но и от чистоты воды.
</a:t>
            </a:r>
            <a:endParaRPr lang="en-US" sz="8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свойства воды влияют на природу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свойств океанической воды связаны между собой: они меняют плотность, доступность света и кислорода, а также то, на каких глубинах может жить большинство организмов.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природные условия океана задаются совокупностью параметров. Изменение одного свойства отражается на остальных и влияет на экосистемы и побережья.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географии (обобщённые выводы школьного курса).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океаническую воду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отслеживают температуру поверхности и изменения цвета воды, помогая видеть крупномасштабные процессы. Это важно для контроля погоды, течений и некоторых признаков загрязнения.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Буй и якорные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Буйные системы и станции на фиксированных глубинах дают непрерывные наблюдения. Они помогают отслеживать динамику температуры, солёности и перемешивание воды во времени.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на зондах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океанических зондах измеряют температуру, солёность и другие параметры. По таким профилям учёные понимают, как меняются свойства воды с глубиной и почему возникают течения.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 специальные аппараты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собирают пробы и проводят наблюдения в разных районах. Дополнительные аппараты углубляются туда, куда сложно добраться обычным способам измерений.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чего океаническая вода в разных районах отличается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и сухих районах испарение усиливает солёность, а обильные дожди и речной приток её снижают. Течения «перемешивают» разные водные массы.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различия складываются из нескольких механизмов. Ни один фактор не работает один: погодные условия и перенос воды действуют вместе.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по школьным принципам океанографии; числовые индексы условны (не являются измеренными долями).
</a:t>
            </a:r>
            <a:endParaRPr lang="en-US" sz="5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свойства океанических вод связаны между собой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Солёность, температура, плотность, прозрачность, давление и движение воды образуют единую систему. Изменение одного свойства отражается на остальных, влияя на климат, жизнь организмов и условия у берегов.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2026-05-12T23:03:21Z</dcterms:created>
  <dcterms:modified xsi:type="dcterms:W3CDTF">2026-05-12T23:03:21Z</dcterms:modified>
</cp:coreProperties>
</file>