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 от одной переменной: основные понятия и способы работы
</a:t>
            </a:r>
            <a:endParaRPr lang="en-US" sz="2616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Осваиваем определение, запись, действия и корни многочленов.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 помогают изучать функции, уравнения и неравенства, а также описывать реальные зависимости в задачах по физике, экономике и геометрии.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многочлены важны в алгебре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многочлена одной переменной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306112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 одной переменной — это сумма одночленов вида ax^n, где a — число, а n — неотрицательное целое число, включая ноль.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1061563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одночленов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1988137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в многочлене может встречаться только в целых неотрицательных степенях. Это означает, что допустимы x^0, x, x^2, x^3 и так далее.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1743588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переменной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270000" y="2670162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многочлена не должно быть деления на переменную, корней из переменной и дробных или отрицательных показателей степени, поскольку такие выражения уже не являются многочленами.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270000" y="2425613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Запрещённые записи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70000" y="3352187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многочленам относятся выражения 5x^3-2x+7, x^4-9x^2 и даже число 3, если оно рассматривается как постоянный многочлен без переменной.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270000" y="3107638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выражений
</a:t>
            </a:r>
            <a:endParaRPr lang="en-US" sz="1200" dirty="0"/>
          </a:p>
        </p:txBody>
      </p:sp>
      <p:sp>
        <p:nvSpPr>
          <p:cNvPr id="17" name="Text 10"/>
          <p:cNvSpPr txBox="1"/>
          <p:nvPr/>
        </p:nvSpPr>
        <p:spPr>
          <a:xfrm>
            <a:off x="270000" y="4034212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определения помогает быстро отличать многочлены от других выражений и уверенно применять дальнейшие правила преобразования, вычисления и поиска корней.
</a:t>
            </a:r>
            <a:endParaRPr lang="en-US" sz="900" dirty="0"/>
          </a:p>
        </p:txBody>
      </p:sp>
      <p:sp>
        <p:nvSpPr>
          <p:cNvPr id="18" name="Text 11"/>
          <p:cNvSpPr txBox="1"/>
          <p:nvPr/>
        </p:nvSpPr>
        <p:spPr>
          <a:xfrm>
            <a:off x="270000" y="3789663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4151" y="1576525"/>
            <a:ext cx="3736697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многочлена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 называются ключевые части многочлена и что именно они характеризуют.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многочлена определяется только его старшим членом, а свободный член и коэффициенты задают числовые характеристики записи.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из школьного курса алгебры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371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вид многочлена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625" y="3875925"/>
            <a:ext cx="2545200" cy="9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стандартном виде члены многочлена располагают по убыванию степеней переменной, чтобы сразу видеть старший член, следующую степень и свободный член.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70624" y="3537675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записи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328800" y="3875925"/>
            <a:ext cx="2545200" cy="9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5x^4-3x^2+x-7 считается стандартной, потому что степени идут по порядку, а выражение уже приведено к аккуратному и однозначному виду.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328799" y="3537675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итог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99713" y="3875925"/>
            <a:ext cx="2545200" cy="9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объединяют одинаковые по степени члены, складывая их коэффициенты. Это делает запись короче, понятнее и позволяет избежать повторов внутри одного выражения.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299712" y="3537675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подобных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и число членов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учебным примерам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степень многочлена и количество его ненулевых членов не связаны напрямую.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степень не означает большое число слагаемых: структура многочлена определяется отдельно по степени и отдельно по числу членов.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75" y="1275937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3212" y="1282567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475" y="3210196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многочленов по числу членов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51675" y="1779186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 одного члена и задаёт самую простую структуру записи. Пример: 7x^3. Такое выражение удобно распознавать по отсутствию сложения и вычитания внутри записи.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781700" y="1227487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49962" y="17791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Содержит два члена и часто встречается в упражнениях на раскрытие скобок и приведение подобных. Пример: x-5. Уже по виду видно, что выражение имеет две части.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5437" y="1227487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Двучлен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51675" y="3709511"/>
            <a:ext cx="854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 трёх слагаемых и позволяет отрабатывать группировку и сравнение степеней. Пример: x^2+3x+2. Такой вид особенно полезен при разложении на множители.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781700" y="3157875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Трёхчлен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выражения на многочлен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правилах допустимых степеней и форм записи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старшего коэффициента задаёт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старший коэффициент положительный, крайний участок графика ведёт себя иначе, чем при отрицательном значении. Именно поэтому две похожие формулы могут давать графики с разным «разворотом» на концах координатной плоскости. На рисунке это особенно заметно у многочленов одинаковой степени.
</a:t>
            </a:r>
            <a:endParaRPr lang="en-US" sz="925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член фиксирует пересечение с осью Oy
</a:t>
            </a:r>
            <a:pPr algn="l" indent="0" marL="0">
              <a:lnSpc>
                <a:spcPct val="115000"/>
              </a:lnSpc>
              <a:buNone/>
            </a:pPr>
            <a:r>
              <a:rPr lang="en-US" sz="1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подставить x=0, остаётся только свободный член, поэтому он определяет точку пересечения графика с осью Oy. На иллюстрации удобно отметить эту точку для нескольких кривых и сравнить, как меняется их положение по вертикали.
</a:t>
            </a:r>
            <a:endParaRPr lang="en-US" sz="995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влияет на форму кривой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степень многочлена, тем больше изгибов и поворотов может появиться на графике. Однако конкретный вид кривой зависит не только от степени, но и от коэффициентов, которые растягивают, сжимают и смещают изображение.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коэффициенты меняют график многочлена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10400"/>
            <a:ext cx="59229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вычитание многочленов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3D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07318" y="1541027"/>
            <a:ext cx="58410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Раскрыть скобки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707318" y="1822700"/>
            <a:ext cx="5841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убирают скобки, внимательно следя за знаками перед каждым слагаемым. Если перед скобками стоит минус, знаки всех членов внутри меняются на противоположные.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07318" y="2605777"/>
            <a:ext cx="58410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Собрать подобные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7318" y="2887450"/>
            <a:ext cx="5841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объединяют только члены с одинаковой степенью переменной. Коэффициенты складывают или вычитают отдельно, а саму переменную и её степень сохраняют без изменений.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07318" y="3670527"/>
            <a:ext cx="58410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результат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707318" y="3952200"/>
            <a:ext cx="5841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преобразования запись приводят к стандартному виду. Например, сумма (3x^2-2x+1)+(x^2+5x-4) даёт 4x^2+3x-3, если знаки были учтены верно.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многочлена на одночлен и на многочлен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Умножение одночлена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умножают на каждый член многочлена, а показатели одинаковой переменной складывают. Затем результат записывают в стандартном виде, чтобы сразу увидеть подобные члены.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Раскрытие скобок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многочлена на многочлен каждый член первого множителя соединяют с каждым членом второго. Используется распределительное свойство, поэтому ни один член нельзя пропустить.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Приведение результата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перемножения все подобные члены объединяют и упрощают выражение. Так получают компактную запись, например (x+2) (x-3)=x^2-x-6, удобную для дальнейших преобразований.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5218" y="1340425"/>
            <a:ext cx="5273565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с многочленами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действий с многочленами из школьного курса алгебры 10 класса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какое правило применяется к каждой операции и где чаще всего возникают ошибки.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трудности связаны не с формулами, а с внимательностью: чаще всего ошибаются при раскрытии скобок и работе со знаками.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многочленов и остаток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270625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делитель имеет вид x-a, удобно применять подбор корня или деление многочлена столбиком. Такой способ особенно полезен, когда нужно быстро понизить степень выражения.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624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 x−a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28750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p(a)=0, то x-a является делителем многочлена. Поэтому деление становится важным шагом в поиске корней и последующем разложении на множители.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328749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корнями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3299688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p(x) на x-a остаток равен p(a). Это позволяет не только находить остаток, но и проверять значение многочлена в заданной точке без полного деления.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299687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об остатке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многочлена и кратность корней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примеры для темы «Многочлены от одной переменной»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кратность корня, тем заметнее меняется характер пересечения графика с осью Ox: он становится менее резким и более «приплюснутым» у точки нуля.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Кратность корня влияет на форму графика и помогает по его виду судить о структуре многочлена.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10400"/>
            <a:ext cx="42288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594150" y="1578750"/>
            <a:ext cx="41922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множитель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94150" y="1822700"/>
            <a:ext cx="440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ищут общий множитель у всех слагаемых и выносят его за скобки. Это самый быстрый способ упростить многочлен, если все члены имеют общий числовой или буквенный множитель.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4150" y="2745625"/>
            <a:ext cx="41922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сокращённого умножения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94150" y="2989575"/>
            <a:ext cx="440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применяют известные тождества, например разность квадратов. Так многочлен x^2-9 удобно записывается как (x-3) (x+3), что сразу показывает его структуру и корни.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94150" y="3912500"/>
            <a:ext cx="41922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4150" y="4156450"/>
            <a:ext cx="440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общего множителя нет, слагаемые объединяют в группы и выносят общий множитель из каждой группы. Этот приём особенно полезен для многочленов из четырёх и более членов.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корни многочлена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поиске корней и разложении многочлена на линейные множители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56" y="1493250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9075" y="149325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0700" y="3292425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3875" y="3299055"/>
            <a:ext cx="318300" cy="254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Применения многочленов в реальных задачах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68700" y="194412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 удобно описывают формулы площадей, объёмов и других величин, зависящих от одной переменной. В таких задачах алгебраическая запись позволяет быстро вычислять результат при разных значениях параметра.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и объёмы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716950" y="1944200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Квадратичные многочлены часто связывают с параболическими зависимостями, например при изучении траектории движения. Они помогают видеть, как изменяется величина во времени или от расстояния.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траектории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68575" y="374337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экономических задачах многочлены используют для описания выручки, затрат и прибыли. Это делает зависимость между величинами наглядной и позволяет анализировать, как меняется результат при росте аргумента.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667725" y="3243875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прибыли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4716950" y="3743375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 более высокой степени применяют для приближённой обработки данных и построения гладких кривых. В школьном курсе это показывает, как алгебра помогает работать с реальными зависимостями.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5216100" y="3243876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Приближённые модели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714961"/>
            <a:ext cx="4514400" cy="16464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многочленами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где возникают самые частые неточности и как выглядит верная запись.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неверный ответ возникает из-за знаков, порядка записи и невнимательного раскрытия скобок, а не из-за сложности самой темы.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ошибки при преобразовании многочленов в школьной алгебре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 дальнейшим изучением алгебры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64850" y="1426950"/>
            <a:ext cx="38826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Фундамент для уравнений
</a:t>
            </a:r>
            <a:pPr algn="l" indent="0" marL="0">
              <a:lnSpc>
                <a:spcPct val="130039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7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работы с многочленами нужны для преобразования уравнений и неравенств. Без умения упрощать выражения сложно переходить к более сложным алгебраическим задачам.
</a:t>
            </a:r>
            <a:endParaRPr lang="en-US" sz="876" dirty="0"/>
          </a:p>
        </p:txBody>
      </p:sp>
      <p:sp>
        <p:nvSpPr>
          <p:cNvPr id="10" name="Text 3"/>
          <p:cNvSpPr txBox="1"/>
          <p:nvPr/>
        </p:nvSpPr>
        <p:spPr>
          <a:xfrm>
            <a:off x="1240875" y="2326075"/>
            <a:ext cx="4556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Рациональные выражения
</a:t>
            </a:r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изучении дробей и рациональных выражений многочлены становятся основой для сокращения, разложения и анализа области допустимых значений.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712750" y="3213725"/>
            <a:ext cx="5251800" cy="61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Функции и графики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многочленов используются при исследовании функций, их нулей и поведения графиков. Это помогает связать формулу с её геометрическим изображением.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90400" y="4111275"/>
            <a:ext cx="5936400" cy="61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Дальнейшие теоремы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старших классах темы продолжаются теоремой Безу, разложением на линейные множители и более глубоким анализом графиков, поэтому базовые навыки особенно важны.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 учат видеть структуру выражения, уверенно преобразовывать его и связывать формулу с графиком и уравнением. Эти навыки становятся опорой для следующих тем алгебры.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Многочлены: тема, которая связывает всю алгебру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2026-05-30T03:53:35Z</dcterms:created>
  <dcterms:modified xsi:type="dcterms:W3CDTF">2026-05-30T03:53:35Z</dcterms:modified>
</cp:coreProperties>
</file>