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регион Беларуси: города, леса, реки, труд и память.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 и её связи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 находится в центре страны и связывает между собой разные части Беларуси. Здесь сочетаются деловая жизнь, природа и историческая память.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Минская область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 расположена почти в середине Беларуси. На карте она занимает широкое пространство вокруг столицы и естественно соединяет западные и восточные направления.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регион проходят важные дороги и железнодорожные линии. Благодаря этому область служит удобным маршрутом для поездок, перевозок и обмена между городами.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находятся разные области страны, поэтому Минская область играет связующую роль. Её положение удобно для торговли, учёбы, работы и путешествий по Беларуси.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территории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 не имеет выхода к государственным границам, но граничит с несколькими областями Беларуси. Это подчёркивает её внутреннее, связующее положение в стране.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населённых пунктов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области обширна, поэтому здесь соседствуют большие города, районные центры и небольшие сёла. Такое разнообразие заметно в образе жизни и хозяйстве.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удобнее строить дороги, развивать сельское хозяйство и размещать предприятия. Поэтому многие территории области активно используются человеком.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 поля формируют разнообразный природный облик региона. Благодаря этому Минская область выглядит не однообразно, а очень по-разному в разных районах.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ландшафты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764175" y="126837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занимают заметную часть территории области. Они смягчают климат, создают места для прогулок и служат средой обитания для многих животных и птиц.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5764175" y="1971963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пашни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поля особенно заметны в открытых районах. На них выращивают культуры, нужные для питания людей и работы животноводческих хозяйств.
</a:t>
            </a:r>
            <a:endParaRPr lang="en-US" sz="1070" dirty="0"/>
          </a:p>
        </p:txBody>
      </p:sp>
      <p:sp>
        <p:nvSpPr>
          <p:cNvPr id="13" name="Text 4"/>
          <p:cNvSpPr txBox="1"/>
          <p:nvPr/>
        </p:nvSpPr>
        <p:spPr>
          <a:xfrm>
            <a:off x="5764175" y="267555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облегчает строительство дорог, домов и промышленных объектов. Он также делает передвижение по территории более удобным.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764175" y="3379161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участки и водоёмы усиливают природное разнообразие области. Возле них чаще появляются места отдыха, рыбалки и летних прогулок.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764175" y="4082764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местах встречаются холмы и заболоченные участки. Они придают ландшафту заметное разнообразие и требуют бережного отношения к 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региона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влияют на расселение, отдых и сельское хозяйство. У рек и водохранилищ чаще формируются зелёные зоны и места для прогулок.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 природном облике региона играют реки, а озёра и водохранилища дополняют его рекреационную ценность.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материалов презентации о Минской области.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в области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Минской области чаще всего снежно и прохладно. Это время подходит для прогулок, зимних игр и спокойного отдыха на свежем воздухе.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быстро меняется: тает снег, появляются первые листья и цветы. В этот период особенно заметны реки, поля и пробуждение лесов.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обычно тёплое, поэтому люди чаще выбирают походы, поездки к воде и отдых на природе. В сельской местности идут основные полевые работы.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становится прохладнее, а леса и парки меняют цвет. Это время сбора урожая, школьного ритма и спокойных прогулок по области.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Минской области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региона в хронологической последовательности.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административное деление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помогает управлять большой территорией: распределять обязанности, планировать дороги, школы и работу местных служб.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уровень деления, тем ближе управление к повседневным нуждам жителей.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административному устройству Минской области.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Минской области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641700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Борисов сочетает промышленное производство, спортивные традиции и удобное положение на транспортных маршрутах. Город заметно влияет на экономику восточной части области.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32950" y="1641700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Солигорск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Солигорск известен добычей калийных солей и связанными с ней предприятиями. Это один из самых узнаваемых промышленных центров региона.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900" y="1641700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Молодечно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Молодечно выделяется как культурный и транспортный центр. Здесь проходят важные дороги и железнодорожные линии, а также проходят фестивали и концерты.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58851" y="1641700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Слуцк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Слуцк хранит историческую память региона и местные традиции. Город связан с ремёслами, старинной застройкой и культурным наследием края.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321811" y="1641700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Жодино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Жодино известно машиностроением и крупными производственными предприятиями. Город стал символом современной индустрии Минской области.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 особый случай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 — столица страны и отдельная административная единица. Поэтому он управляется отдельно от Минской области, хотя географически находится внутри неё и ежедневно влияет на жизнь всего центрального региона.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областью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области Минск остаётся главным местом учёбы, работы и получения услуг. Сюда едут за вузами, крупными больницами, музеями, торговыми центрами и административными решениями.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близости столицы вокруг города сформировалась плотная сеть пригородов, дорог и рабочих поездок. Это делает область особенно динамичной и тесно связанной с ритмом большого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производство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промышленности особенно заметны крупные центры области, где сосредоточены разные отрасли и рабочие места.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промышленные узлы связаны с добычей, машиностроением и крупными предприятиями вокруг столицы, поэтому экономика области опирается на несколько сильных центров.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разделов об экономике Минской области, 2024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336518"/>
            <a:ext cx="5597100" cy="11441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сельского хозяйства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области сочетает растениеводство и животноводство. Таблица показывает, какие культуры и направления особенно важны для обеспечения городов и перерабатывающих предприятий.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работает на снабжение населения и переработку: поле и ферма здесь тесно связаны с городским рынком и пищевой промышленностью.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учебных сведений о сельском хозяйстве Минской области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транспортная сеть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транспортные линии области соединяют столицу, районы и другие города Беларуси.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сохранять в природе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области выполняют сразу несколько задач: очищают воздух, удерживают влагу и служат домом для животных. Для школьников это ещё и место безопасных прогулок, если соблюдать правила поведения.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и охраняемые территории помогают сохранять редкие виды растений и птиц. Там ограничивают хозяйственную деятельность, чтобы природные сообщества могли восстанавливаться и не теряли устойчивость.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реки, озёра и родники особенно важны для населения и отдыха. Загрязнение воды быстро отражается на здоровье людей, рыбалке, животных и состоянии прибрежных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региона можно простыми действиями: не оставлять мусор, не ломать растения и не шуметь в местах гнездования. Такие привычки помогают сохранить красивые места для всех.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продолжаются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которые помнят руки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и посёлках области до сих пор можно увидеть старинные ремёсла, связанные с повседневной жизнью семьи. Соломоплетение и ткачество сохранились не только в музеях, но и на фестивалях, где мастера показывают технику работы и узоры.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 звучат на праздниках, когда люди собираются вместе, чтобы поддержать местные традиции. Такие выступления напоминают о сельском календаре, семейных обычаях и уважении к труду предков.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встреча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фестивали объединяют музыку, костюмы, угощения и народные игры. На них школьники и взрослые видят, как живёт культура области сегодня, а не только в учебниках по истории.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места, которые стоит увидеть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 Славы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Мемориальный комплекс «Курган Славы» напоминает о событиях войны и подвигах людей. Это не только памятное место, но и важный символ памяти, куда приезжают школьные экскурсии и семьи.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Несвижский замок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Несвижский замковый комплекс известен как выдающийся памятник архитектуры и истории. Его дворцы и парковые территории помогают представить жизнь шляхетской эпохи и увидеть, как бережно сохраняются старинные постройки.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«Линия Сталина» знакомит посетителей с военной техникой и оборонительными сооружениями. Здесь историю можно не только услышать, но и рассмотреть вблизи на экспозициях под открытым небом.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 в области популярны лесные и водные места, где можно гулять, кататься на велосипеде и наблюдать природу. Такие точки делают поездку не только познавательной, но и спокойной.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достижений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партизанском движении остаётся важной частью истории области. Во многих местах установлены памятники и мемориалы, которые помогают школьникам понять цену мира и роль жителей региона в годы войны.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Борисов и Жодино известны не только промышленностью, но и спортивной жизнью. Здесь работают клубы и площадки, где дети и подростки видят, как труд, дисциплина и командная игра приводят к результатам.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Молодечно часто связывают с концертами, творческими проектами и фестивалями. Город показывает, что культурная жизнь области не сосредоточена только в столице, а развивается в разных центрах.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Несвиж известен как исторический и туристический центр, где сохраняют архитектуру и традиции. Его пример показывает, как наследие прошлого может работать на современный интерес к региону.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поездки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подготовить короткую и удобную поездку по Минской области без лишних затрат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 интересна тем, что в ней рядом существуют леса и поля, заводы и фермы, старинные памятники и современные города. Изучая её, можно понять, как живёт центральный регион Беларуси.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стоит изучать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2026-07-27T00:54:39Z</dcterms:created>
  <dcterms:modified xsi:type="dcterms:W3CDTF">2026-07-27T00:54:39Z</dcterms:modified>
</cp:coreProperties>
</file>