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11. Музыка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живёт рядом с нами и рассказывает о родной земле.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музыка выросла из повседневной жизни людей: работы, праздников, игр и семейных обрядов. В ней слышны мягкие напевы, добрые пожелания, любовь к природе и уважение к труду.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деревни до песни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народные песни долго жили без нот: их запоминали на слух и передавали друг другу. Так мелодия не терялась, а переходила от старших к младшим.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колыбельные, трудовые, обрядовые и лирические песни. Каждая из них связана с определённым делом, событием или настроением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повторяющийся напев помогает петь вместе. Поэтому народная песня звучит дружно, легко запоминается и будто сама приглашает подпевать.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музыкальная память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цимбалы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Цимбалы придают музыке серебристый, яркий звон. Когда по их струнам быстро ударяют палочками, мелодия начинает искриться, как солнечные блики на воде. Такой звук особенно красиво слышится в народном ансамбле.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дудка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Дудка звучит протяжно и мягко, словно поёт сама. Её мелодия может напомнить ветер в поле или тихий вечер в деревне. В ансамбле дудка часто ведёт напев и соединяет другие инструменты.
</a:t>
            </a:r>
            <a:endParaRPr lang="en-US" sz="1106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бубна и гармошки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держать чёткий ритм, чтобы музыканты не сбивались. Гармонь добавляет песне живость и весёлое настроение. Вместе с скрипкой они создают звучание, которое хочется слушать и даже притопывать в такт.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в белорусской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от которых хочется улыбаться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Лявониха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танец любят за весёлый характер и быстрый темп. В нём много парных движений, поворотов и лёгкой игры, поэтому он выглядит очень живо и празднично.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Краковяк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Краковяк двигается бодро и звонко, словно шаги сами становятся музыкой. Танцоры держатся уверенно, а ритм подсказывает им, когда повернуться или сделать красивый шаг.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Полька легко узнаётся по быстрому, прыгающему ритму. Она словно подталкивает танцующих вперёд, поэтому в ней много движения, радости и дружного смеха.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Бульба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Бульба — озорной и подвижный танец, который нравится детям и взрослым. В нём встречаются хлопки, кружения и весёлые перестроения, будто музыка сама играет в догонялки.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появляется в жизни людей и становится частью традиции.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песня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колядки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ходили с пожеланиями добра и здоровья. Колядки звучали на праздниках и приносили в дома радость, как тёплый огонёк в морозный вечер.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веснянки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пели веснянки, встречая пробуждение природы. Эти песни радовались солнцу, зелени и новой жизни, словно сами звали теплее дышать.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купальские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звучали купальские песни. Они были связаны с водой, огнём и красотой природы, а ещё напоминали о дружбе, веселье и давних обычаях.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песни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благодарили землю за щедрый урожай. В песнях желали достатка, здоровья и спокойной жизни, чтобы в доме всегда было тепло и уютно.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времена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леса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белорусских песнях часто звучат образы полей, лесов и рек. Они делают мелодию светлой и спокойной, будто перед глазами открывается широкий летний простор.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Васильки и тихие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встречаются васильки, деревни и мирный домашний мир. Такие слова помогают почувствовать красоту родной природы и услышать её тихий, добрый голос.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песнях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музыка в Беларуси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композиторы создавали не только песни, но и хоры, пьесы, музыку для театра. Их произведения звучали по-новому, но сохраняли близость к народной традиции.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сочинениях слышны знакомые интонации и ритмы. Из-за этого мелодии кажутся родными, как будто их уже когда-то пели в деревне или на празднике.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музыка помогает народным напевам жить дальше. Она соединяет мастерство композитора и простую красоту, которую легко узнать даже самым маленьким слушателям.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73979"/>
            <a:ext cx="435964" cy="3875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 становятся песнями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Якуб Колас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Якуба Коласа рассказывают о жизни людей, природе и любви к родному краю. Когда такие стихи поют, музыка становится тёплой и очень близкой.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Янка Купала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Янки Купалы о родной земле, труде и человеческой доброте часто звучат как песня. Его слова ясные, образные и легко откликаются в детском сердце.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характером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строки помогают мелодии быть выразительной и понятной. Слова и музыка соединяются так хорошо, что песня запоминается почти с первого прослушивания.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это когда несколько голосов поют вместе и внимательно слушают друг друга, чтобы мелодия звучала ровно, дружно и красиво, словно один большой голос.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белорусских песнях хоровое звучание особенно мягкое и тёплое. Оно подходит и для спокойных напевов, и для весёлых праздничных песен, которые легко подхватывают все.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хор звучал хорошо, важно вовремя начинать, не спешить и следить за дыханием. Тогда голоса соединяются аккуратно, а песня становится понятной каждому слушателю.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помогает почувствовать единство. Когда поют вместе дети и взрослые, музыка будто собирает всех в одну дружную команду и делает праздник ещё добрее.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в Беларуси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«Купалінка» — известная белорусская песня с нежной, плавной мелодией. Она напоминает о летнем празднике Купалье, где люди вспоминают воду, огонь и красоту природы.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легко запоминается и звучит очень певуче, поэтому её часто исполняют на концертах и праздниках. В ней слышится ласковое настроение и любовь к родной земле.
</a:t>
            </a:r>
            <a:endParaRPr lang="en-US" sz="150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«Купалінка»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герой, и музыка сразу подсказывает, кто он: смелый, весёлый или загадочный.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народные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вводит знакомые напевы и ритмы, чтобы сцена стала ближе и понятнее зрителям.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волшебство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Колокольчики, переливы и тихие звуки помогают показать чудо, сон или неожиданное превращение.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или танцевальная мелодия завершает сцену и помогает запомнить настроение спектакля.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театре и сказках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Беларуси звучат детские песни, эстрадные мелодии, рок и музыка для мультфильмов. Она живёт на сцене, в записи и на школьных праздниках.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исполнители бережно соединяют новые ритмы с народными напевами. Так старинные мелодии получают вторую жизнь и становятся ближе современным детям.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помогает услышать, что традиции не исчезают. Они меняются, но остаются узнаваемыми, как любимая песня, которую хочется напевать снова и снова.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Беларуси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Купалье загораются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праздник собирает детей и взрослых у воды, костра и зелёных венков. Звучат песни, танцы и весёлые припевы, а народные костюмы делают картину особенно яркой и праздничной.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для всей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выступают хор, солисты и маленький ансамбль с народными инструментами. Ребята стараются петь дружно, а зрители улыбаются и хлопают в ладоши, поддерживая каждого исполнителя.
</a:t>
            </a:r>
            <a:endParaRPr lang="en-US" sz="1133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все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Масленице или Дне Независимости музыка помогает людям собраться в один круг. Дети танцуют, поют и держатся за руки, а праздник звучит весело и очень по-доброму.
</a:t>
            </a:r>
            <a:endParaRPr lang="en-US" sz="120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украшает праздники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народный напев проходит путь от живого исполнения в деревне до сцены, радио и школьного праздника.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белорусская песня приходит к детям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белорусской музыки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часто текут спокойно и мягко, будто тихая речка. Их приятно слушать, потому что они звучат тепло и дружелюбно.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белорусской музыке часто поют вместе. Когда голоса соединяются, песня становится широкой, красивой и особенно торжественной.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песни легко сопровождать движением, хлопками и шагами. Ритм помогает почувствовать праздник и сразу зовёт в пляску.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Цимбалы, дудка и бубен добавляют музыке узнаваемый звук. Благодаря им песня словно надевает праздничный народный костюм.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певцы создают новые произведения, но опираются на народную традицию. Они бережно относятся к мелодиям, чтобы они звучали красиво и понятно.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Дирижёры, фольклорные коллективы и мастера инструментов помогают песням жить дальше. Благодаря им музыка звучит в школе, на сцене и на праздниках.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сохраняют музыку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помогают запоминать слова, развивать слух и чувствовать ритм. Когда песня весёлая, учиться становится легче и даже немного задорнее.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хороводы и простые танцы учат слушать других и двигаться в общем темпе. Это полезно для дружбы, внимания и хорошего настроения.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знакомит ребёнка с родной культурой. Через песни и мелодии он узнаёт о праздниках, традициях и красоте своей земли.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ребёнка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живёт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Беларуси соединяет прошлое и настоящее: в ней звучат народные песни, инструменты, танцы и современные мелодии. Она делает детство ярче и ближе к родной земле.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2026-05-24T22:16:37Z</dcterms:created>
  <dcterms:modified xsi:type="dcterms:W3CDTF">2026-05-24T22:16:37Z</dcterms:modified>
</cp:coreProperties>
</file>