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арифметической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найти сумму без долгого сложения?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формула важна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Арифметические прогрессии помогают считать накопления, платежи и равномерные изменения. На уроке вы увидите, как по нескольким данным быстро находить сумму первых n членов без лишних вычислений.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арифметическая прогрессия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 — это последовательность, в которой каждый следующий член отличается от предыдущего на одно и то же число. Это число называют разностью прогрессии.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первый член и разность, любой член можно найти по формуле an = a1 + (n−1)d. Она позволяет быстро получать нужный элемент последовательности.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или убывание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 больше нуля, прогрессия возрастает. Если d меньше нуля, она убывает. При d = 0 все члены одинаковы, и последовательность не меняется.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последовательности легко увидеть в числовых рядах, таблицах изменений и простых жизненных задачах, где величина меняется одинаковыми шагами.
</a:t>
            </a:r>
            <a:endParaRPr lang="en-US" sz="11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сумма первых n членов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Sn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обозначается Sn. Например, S5 означает сумму первых пяти членов прогрессии: a1 + a2 + a3 + a4 + a5.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складывают вручную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длинной последовательности поэлементное сложение занимает много времени и легко приводит к ошибке, особенно если числа большие или есть отрицательные значения.
</a:t>
            </a:r>
            <a:endParaRPr lang="en-US" sz="1366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удобная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позволяют сразу получить ответ по известным данным, не выписывая все члены подряд. Это экономит время и упрощает решение задач.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суммы первых членов помогает соединить знания о прогрессии, общем члене и вычислениях в одной задаче.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сумму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сумму первых n членов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формула суммы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0550" y="14015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Sn = n(a1+an)/2 удобна, если известны первый и последний члены нужного отрезка прогрессии. Тогда не приходится отдельно находить все промежуточные значения.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960550" y="26367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пар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прогрессии первый и последний члены, второй и предпоследний члены образуют пары с одинаковой суммой. Из-за этой симметрии вычисление становится гораздо проще.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550" y="38719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особенно полезна в задачах, где последний член уже найден или дан в условии. Тогда сумма находится быстро и без лишних преобразований.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формула суммы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Sn = n(2a1+(n−1)d)/2 применяется, если известны первый член, разность и число членов. Она подходит, когда последний член не указан.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записи видно, как сумма зависит от начала прогрессии, шага изменения и количества членов. Это помогает понять, какие данные действительно важны.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даны a1, d и n, формулу можно использовать без поиска последнего члена. Так решение становится короче и 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 суммы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дают один и тот же результат, если данные записаны верно. Выбор зависит от того, какие величины известны в условии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формула удобнее при известном последнем члене, вторая — при известной разности. При правильных данных обе дают одинаковую сумму.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двух направлениях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члены прогрессии выписать слева направо и справа налево, можно увидеть одинаковые пары: первый с последним, второй с предпоследним. Это главное свойство суммы.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такая пара имеет одну и ту же сумму, поэтому не нужно складывать все члены по одному. Достаточно понять, сколько пар получится в ряду.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вычисление быстрым и наглядным. Именно поэтому формулы суммы работают так эффективно и помогают решать задачи без долгих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сумма при увеличении числа членов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каждый новый член добавляет всё больше к общей сумме, потому что учитываются уже накопленные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растет быстрее отдельных членов последовательности, поэтому формула особенно полезна при большом числе слагаемых.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прогрессия 2, 5, 8, 11, 14; расчёт S1–S5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арифметическую прогрессию с начала и с конца, сразу видно, что крайние члены образуют пару. Их сумма повторяется в каждой такой паре, поэтому сложение становится намного удобнее и быстрее.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середине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 же складываются второй и предпоследний члены, третий и третий с конца. Когда последовательность имеет чётное число членов, все пары дают одинаковый результат и можно выделить число пар.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члены прогрессии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первых пяти членов последовательности 4, 7, 10, 13, 16.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первый и последний члены, можно сразу применить формулу суммы и получить ответ без длинного сложения.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алгебре, 9 класс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отрицательной разностью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прогрессию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30, 25, 20, 15, 10 имеет постоянную разность −5, значит, это убывающая арифметическая прогрессия. Отрицательный шаг не мешает использовать обычные формулы.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условия известны первый член, разность и число членов, поэтому удобно применить вторую формулу. Подстановка даёт S5 = 5(2·30 + 4·(−5))/2.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выражения сумма первых пяти членов равна 100. Это показывает, что при отрицательной разности правило нахождения суммы остаётся тем же.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члены по порядку, получится 30 + 25 + 20 + 15 + 10 = 100. Проверка подтверждает, что формула применена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вычислении суммы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n и n−1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числа членов подставляют n−1, из-за чего ответ сразу становится неверным. Важно внимательно читать условие и помнить, что сумма считается по всем указанным членам.
</a:t>
            </a:r>
            <a:endParaRPr lang="en-US" sz="1325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отрицательной разности легко забыть минус и получить неправильный последний член. Перед вычислением полезно ещё раз записать d отдельно и проверить его знак.
</a:t>
            </a:r>
            <a:endParaRPr lang="en-US" sz="137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последний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an определён с ошибкой, вся формула суммы даёт неверный результат. Лучше сначала проверить последовательность на нескольких шагах и убедиться, что член найден правильно.
</a:t>
            </a:r>
            <a:endParaRPr lang="en-US" sz="1304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деление на 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всегда содержат деление на 2. Если его пропустить, ответ окажется вдвое больше нужного, поэтому этот шаг обязательно нужно контролировать.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тип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и геометрическая прогрессии выглядят похоже, но правила у них разные. Перед решением важно убедиться, что соседние члены изменяются на одно и то же число.
</a:t>
            </a:r>
            <a:endParaRPr lang="en-US" sz="13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нахождению суммы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работают формулы суммы на коротких последовательностях и данных с разными известными величинами.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при правильном выборе формулы получается один и тот же итог. Это помогает увидеть, что обе записи равноправны.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первых членов и накопленной суммы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каждый новый член не просто прибавляется, а увеличивает уже накопленный результат, поэтому рост суммы становится всё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растёт быстрее отдельных членов, потому что добавление идёт к уже накопленному значению. Это наглядно показывает смысл формулы суммы.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прогрессия 3, 6, 9, 12, 15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1294" y="1155650"/>
            <a:ext cx="22275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реальных задачах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быстро подсчитать общий объём регулярных взносов, если каждый следующий платёж отличается от предыдущего на одинаковую сумму.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Пополнение счета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счёт вносят суммы по возрастающему или убывающему правилу, итог за несколько периодов находится не поэлементно, а сразу через сумму прогрессии.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расписания и распределении нагрузки можно считать суммарное время или количество заданий, если они меняются равномерно от шага к шагу.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 и скидки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со ступенчатой оплатой или последовательными скидками сумма изменений часто образует арифметическую прогрессию, которую удобно складывать по формуле.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сумму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распознавания арифметической прогрессии до проверки результата.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арифметической прогрессии каждый следующий член отличается от предыдущего на одно и то же число. Именно постоянная разность позволяет находить общие свойства всей последовательности.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первых n членов обозначают Sn и считают по формулам Sn = n(a1+an)/2 и Sn = n(2a1+(n−1)d)/2. Они дают одинаковый результат при верных данных.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по условию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первый и последний члены, удобна первая формула. Если даны первый член, разность и число членов, проще использовать вторую и не искать an отдельно.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арифметической прогрессии превращает длинное сложение в короткое вычисление. Если помнить про разность, число членов и нужную формулу, задачи решаются быстро и без лишних ошибок.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2026-05-30T02:19:25Z</dcterms:created>
  <dcterms:modified xsi:type="dcterms:W3CDTF">2026-05-30T02:19:25Z</dcterms:modified>
</cp:coreProperties>
</file>