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экзамен, ставший началом пушкинской славы.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испытание: лицейский экзамен, который вошёл в историю
</a:t>
            </a:r>
            <a:endParaRPr lang="en-US" sz="227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Я. Басина пишет о Пушкине так, что история становится живой и близкой. В её рассказе важны не только факты, но и люди, их чувства, торжественная обстановка и момент, когда юный талант был замечен взрослыми.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Я. Басина: взгляд на пушкинскую эпоху
</a:t>
            </a:r>
            <a:endParaRPr lang="en-US" sz="2804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лицей: путь к публичному испытанию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 год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Царском Селе открывается Лицей — особое учебное заведение для будущих государственных служащих.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лет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Воспитанники получают широкое образование, много читают, пишут и готовятся к взрослой жизни.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экзамены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проходит не только для учителей, но и перед приглашёнными гостями и слушателями.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форма экзамена делает учебный день важным событием для всего Лицея.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Лицейский зал и торжественная обстановка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 проходил в нарядном зале, где всё подчинялось порядку и церемонии. Высокие потолки, свечи и строгая расстановка мест сразу создавали ощущение важного события.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лицеисты волновались, а гости наблюдали за ними внимательно и с интересом. Такое оформление показывало: перед ними не обычный урок, а торжественный общественный экзамен.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лицейского экзамена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кто был собран в одном зале: ученики, учителя и гости разных кругов.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контраст — между очень молодыми лицеистами и взрослыми авторитетными слушателями.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описанию задания; точные численности не указаны.
</a:t>
            </a:r>
            <a:endParaRPr lang="en-US" sz="6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экзамен назывался публичным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было открытым: на него приглашали гостей, поэтому отвечать приходилось не только перед учителями, но и перед широкой аудиторией.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позволял показать успехи всего Лицея. Оценивались не только знания одного ученика, но и уровень подготовки воспитанников в целом.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делала каждое выступление особенно ответственным. Ошибки и удачи сразу становились заметны всем присутствующим в зале.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656786"/>
            <a:ext cx="1533000" cy="1362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488" y="1614220"/>
            <a:ext cx="1266825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 экзамене 1815 года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лицеист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1815 году Пушкину было шестнадцать лет. Он уже выделялся среди товарищей как очень способный ученик и человек, уверенно работающий со словом.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 экзамену
</a:t>
            </a:r>
            <a:pPr algn="ctr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публичном испытании Пушкин читал «Воспоминания в Царском Селе». Для слушателей это было не просто задание, а настоящее поэтическое выступление.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и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звучат память о прошлом, любовь к родному месту и уважение к истории России. Для юного автора это было очень зрелое содержание.
</a:t>
            </a:r>
            <a:endParaRPr lang="en-US" sz="9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на лицейском испытании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был одним из самых известных русских поэтов своего времени. Его присутствие превращало лицейский экзамен в событие, за которым следили с особым вниманием.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встреча с признанным мастером поэзии стала очень важной. Именно реакция Державина помогла современникам почувствовать, что перед ними будущий большой поэт.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событие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обычный экзамен стал историческим эпизодом.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стихотворения Пушкина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«Воспоминаниях в Царском Селе» Пушкин говорит о том, что дорого человеку с детства: о памяти, родных местах и связи с прошлым.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ограничивается личными чувствами. В нём звучит разговор о России, её истории и уважении к тем, кто жил до нас.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шестнадцатилетнего поэта особенно заметны серьёзность мысли и точность языка. Стихи звучат уверенно, хотя автор ещё очень молод.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зрелость и произвела сильное впечатление на слушателей. Они увидели, что перед ними не просто ученик, а настоящий поэт.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9130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выделяло публичное испытание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событие стало заметным не только из-за учебного результата, но и благодаря особой форме проведения и историческому участию Пушкина.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торжественной формы, открытости и яркого ученического таланта сделало лицейский экзамен памятным событием.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Я. Басиной о публичном испытании в Царскосельском лицее
</a:t>
            </a:r>
            <a:endParaRPr lang="en-US" sz="7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современников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нарастало волнение: юный Пушкин читал так выразительно, что внимание было приковано не только к тексту, но и к самому исполнению.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быстро поняли, что перед ними не обычный ученический ответ, а выступление, в котором уже чувствовалась сила будущего поэта и уверенность в слове.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стала реакция Державина: признанный мастер увидел в лицеисте необыкновенный дар, и именно это впечатление закрепило славу события.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Пушкин в лицейской форме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лицеиста помогает почувствовать возраст героя и атмосферу учебного заведения начала XIX века. Скромный школьный костюм подчёркивает контраст между юностью Пушкина и тем сильным впечатлением, которое он произвёл на слушателей своим чтением.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среди слушателей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знаменитого поэта напоминает о встрече двух поколений русской литературы. В одном зале оказались признанный мастер и подросток, которого только начинали замечать, и это придаёт эпизоду особую историческую глубину.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торжественного зала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потолки, свечи, строгая расстановка мест и официальная обстановка создают ощущение важного общественного события. Такой интерьер показывает, что экзамен воспринимался не как обычный урок, а как открытое испытание для всего Лицея.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эпохи и их смысл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участников события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эмоции усиливали друг друга: чем сильнее было внимание зала, тем заметнее становилось выступление юного Пушкина.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впечатление вызвали волнение и удивление; именно они сделали экзамен событием, которое запомнили надолго.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эпизода у М. Я. Басиной; эмоциональная оценка носит интерпретационный характер
</a:t>
            </a:r>
            <a:endParaRPr lang="en-US" sz="5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Басина показывает значение эпизода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ограничивается сообщением о дате и месте события: она делает акцент на том, как школьное испытание превращается в момент литературного рождения, заметный для современников.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встреча молодого таланта с признанием. Басина показывает, что Пушкин оказался в одном ряду с теми, чьё мнение особенно важно для литературного мира.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подано как поворотная точка биографии: обычный экзамен становится началом большой славы, потому что юный поэт звучит уже по-настоящему уверенно и сильно.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 помогает увидеть не только факт, но и его смысл: литература входит в историю через живое человеческое впечатление, а не только через учебник.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эпизод запомнили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год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Царскосельском лицее проходит публичный экзамен. Среди выступающих — шестнадцатилетний Пушкин, который читает стихотворение «Воспоминания в Царском Селе».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поражены силой и зрелостью его голоса. Особое внимание привлекает Державин: его реакция делает момент особенно значительным для всех присутствующих.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начинают пересказывать как начало поэтической славы Пушкина. Он входит в литературную память и остаётся одним из самых известных моментов его юности.
</a:t>
            </a:r>
            <a:endParaRPr lang="en-US" sz="9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экзамена к литературной легенде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описании события в рассказе М. Я. Басиной и в биографической традиции о Пушкине.
</a:t>
            </a:r>
            <a:endParaRPr lang="en-US" sz="10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3250"/>
            <a:ext cx="609300" cy="5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322603"/>
            <a:ext cx="609300" cy="487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375" y="2960900"/>
            <a:ext cx="43155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 для изучения литературы
</a:t>
            </a:r>
            <a:endParaRPr lang="en-US" sz="2505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показывает, что поэзия не существует отдельно от реальности: одно выступление в лицее стало частью большой исторической памяти и сохранилось в рассказах о Пушкине.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Лицея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представлен как место, где формировался будущий поэт. Здесь учёба, чтение и публичные испытания помогали раскрывать способности воспитанников.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стихотворения стало главным событием экзамена. Оно показало, что выразительное слово может произвести сильное впечатление даже на опытных слушателей.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выступление превратилось в культурный факт начала XIX века. Через него легче понять, как в то время ценили поэзию, образование и блестящее ораторское мастерство.
</a:t>
            </a:r>
            <a:endParaRPr lang="en-US" sz="7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публичном испытании
</a:t>
            </a:r>
            <a:endParaRPr lang="en-US" sz="276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испытание состоялось в Царскосельском лицее в 1815 году. Пушкин прочитал стихотворение «Воспоминания в Царском Селе», и его выступление сразу привлекло внимание слушателей.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экзамене присутствовал Державин, а реакция современников сделала эпизод знаменитым. Именно тогда школьное выступление стало важной страницей ранней биографии поэта и истории русской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публичного испытания показывает, как один лицейский экзамен превратился в событие культуры: рядом оказались Пушкин, Державин, юность, талант и первое громкое признание поэта.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экзамен, который стал частью истории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2026-05-22T22:27:06Z</dcterms:created>
  <dcterms:modified xsi:type="dcterms:W3CDTF">2026-05-22T22:27:06Z</dcterms:modified>
</cp:coreProperties>
</file>