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на основных фронтах Первой мировой войны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шла сразу на нескольких театрах: от Запада до Ближнего Востока и на море.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война стала многофронтовой и затяжной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разделили Европу на два блока. В ожидании «быстрых побед» ставка делалась на решающие наступления, но плотность войск и оборона сделали прорыв дорогим. В итоге решали не только фронт, но и экономика, снабжение и транспорт.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фронт: превращение войны в окопный тупик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1914 года появилась почти непрерывная система окопов, блиндажей, проволочных заграждений и огневых точек, затруднявшая быстрые прорывы и превращавшая атаки в «проверку огнём».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наглядно проявились массовость армий и чудовищные потери: даже при попытках прорыва стратегических, быстрых территориальных успехов почти не удавалось добиться.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Северного моря до швейцарской границы фронт стал символом позиционной войны. Немецкое наступление через Бельгию в 1914 году остановили в Битве на Марне, и линия закрепилась.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фронт: крупнейшие сражения и масштаб потерь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длительность и ориентиры потерь: Марна сорвала план молниеносной войны, а Верден и Сомма стали образцами изнурения.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подчеркивают: рост жертв не приводил к гарантированному прорыву. Решения «в лоб» всё чаще упирались в устойчивую оборону и пулемётно-артиллерийский огонь.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 ключевым операциям Западного фронта: Марна (1914), Верден (1916), Сомма (1916), Ипр (1917).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54832"/>
            <a:ext cx="4225529" cy="20071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фронт: сравнение ключевых операций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целей, результатов и потерь показывает, как цена продвижения нарастала, а стратегический эффект оставался ограниченным.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очевидна: тактические попытки прорыва регулярно заканчивались взаимным истощением и слабым территориальным выигрышем.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операциям Западного фронта (1914–1917).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фронт: пространство, манёвр и нестабильность линии фронта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Запада, на Востоке фронт был менее непрерывным. Боевые действия развернулись на огромном пространстве — от Прибалтики до Карпат и Галиции.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армия начала наступление в Восточную Пруссию в 1914 году, но понесла тяжёлые поражения под Танненбергом и на Мазурских озёрах. 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Австро-венгерские войска сталкивались с растянутостью коммуникаций, проблемами координации и многонациональным составом, поэтому здесь чаще побеждали манёвры и отступления, а не «линия фронта».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фронт: основные повороты 1914–1917 годов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 связан с тяжёлыми неудачами России, а в 1915-м пространство и снабжение вынудили к отходу; в 1916-м возник мощный прорыв.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отражают смену инициативы и устойчивости: периоды манёвра и успехов сменялись отступлением и кризисом боеспособности к 1917 году.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вехи кампаний Восточного фронта: 1914–1917 годы (ключевые операции и кризисы).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фронт: основные этапы и исход войны
</a:t>
            </a:r>
            <a:endParaRPr lang="en-US" sz="2572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кампаний на Восточном фронте (1914–1918) и смена баланса сил.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16495"/>
            <a:ext cx="658030" cy="58491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фронт: Сербия, Болгария и борьба за коммуникации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Сербии (1914)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отразила первые атаки в 1914 году. Для небольшой страны это стало важным моральным фактором и показало, что лёгких побед не бывает даже при сильных союзах противников.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Сербии (1915)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объединённое наступление Австро-Венгрии, Германии и Болгарии привело к оккупации Сербии. Баланс сил на Балканах резко сместился в сторону Центральных держав.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Салоникский фронт как опора Антанты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Салоникский фронт превратился в важный пункт Антанты. Он удерживал силы Центральных держав, отвлекая их от других направлений и влияя на общую стратегию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511" y="1599680"/>
            <a:ext cx="3584311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 Италия: рельеф, снабжение и ограниченность наступления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трудности местности и доставки часто определяли исход операции не меньше, чем численность войск.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снабжение системно ограничивали наступление: везде, где транспорт и рельеф мешали, продвижение становилось крайне дорогим.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фронтам Балканской кампании и итальянскому театру (1915–1918).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фронт: горная война на Изонцо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Адриатическая цель и «стоп-кадр» в горах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Италия вошла в войну на стороне Антанты, рассчитывая закрепиться на Адриатике и в альпийских районах. Но ожидание быстрых результатов разбилось о рельеф: река Изонцо и окружающие высоты превращали наступление в медленную, тяжёлую работу на пределе сил. Каждая попытка движения упиралась в местность.
</a:t>
            </a:r>
            <a:endParaRPr lang="en-US" sz="872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сражений и цена лобовых атак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Изонцо развернулось двенадцать крупных боёв, и почти все они сопровождались жёсткими атаками «с фронта». В горной местности даже плотная артиллерийская подготовка часто не давала решающего эффекта: огонь противника в высотах сохранял оборону. В итоге продвижение оставалось ограниченным, а потери — высокими.
</a:t>
            </a:r>
            <a:endParaRPr lang="en-US" sz="872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Траншеи на склонах: выносливость важнее скорости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склоны и узкие долины сковывали манёвр, а недостаток дорог делал снабжение сложным и уязвимым. Траншеи лепились на склонах, артиллерия занимала позиции на высотах, а бойцы действовали в условиях высокогорья. Решающее значение приобретали выносливость, регулярность снабжения и удержание господствующих высот.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фронт: потери и последствия Капоретто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Капоретто в октябре 1917 года привело к тяжёлому отступлению итальянцев; ключевой причиной стали прорыв обороны и дезорганизация тыла.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основной тяжестью удара выступила Италия: её потери были существенно выше, чем у союзников в составе прорыва.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по историографическим оценкам масштаба потерь в кампании 1917 года (без привязки к абсолютным цифрам).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фронт: борьба в суровых природных условиях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театр Россия вела против Османской империи в условиях сильных морозов, снежных перевалов и разреженной транспортной сети. Буквально погода становилась фактором боеспособности и темпом снабжения.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здесь играли роль «артерий»: их не хватало, а расстояния между базами были велики. Поэтому даже при наличии сил продвижение упиралось в логистику, ремонт и устойчивость связи, а не только в бой с противником.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русских войск под Сарыкамышем в 1914–1915 годах сорвала турецкое наступление и стала одним из самых заметных успехов направления. Она показала, что климат и рельеф могут «решать» наравне с тактикой.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39509"/>
            <a:ext cx="456858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85195"/>
            <a:ext cx="456858" cy="3654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85195"/>
            <a:ext cx="456858" cy="36548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Ближневосточный фронт: Палестина, Месопотамия и Аравия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 стратегические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разгоралась в Месопотамии, Палестине и на направлении Суэцкого канала, а также на Аравийском полуострове. Британский акцент делался на контроле коммуникаций и транспортных коридоров, связывающих имперские центры с периферией.
</a:t>
            </a:r>
            <a:endParaRPr lang="en-US" sz="1313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новые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нефтяных районов менял повестку боевых действий: важнее становились не только города, но и удержание районов добычи и маршрутов подвоза. Османская сторона вела оборону на нескольких направлениях одновременно.
</a:t>
            </a:r>
            <a:endParaRPr lang="en-US" sz="1271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Багдад, Иерусалим и Дамаск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ключевых направлений выделялись Багдад, Иерусалим и Дамаск. Многосекторная оборона Османской империи постепенно истощала ресурсы, и она теряла способность держать обширные территории без постоянного подкрепления.
</a:t>
            </a:r>
            <a:endParaRPr lang="en-US" sz="13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Ближневосточный фронт: последовательность наступлений Антанты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Суэцкие операции 1915–1916 годов показали, что канал был критически важен для британской системы управления маршрутами и снабжения.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последовательность отражает постепенный переход Антанты к более глубоким целям: от удержания ключевого канала к контролю городов и региона в целом.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Учебно-историческое обобщение по ключевым вехам кампаний 1915–1918 годов (по данным общеизвестной периодизации событий).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война: блокада, подводные лодки и Ютландское сражение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ответила неограниченной подводной войной, рассчитывая нарушить снабжение Антанты и ослабить Великобританию. Подводная угроза заставляла корректировать маршруты и усилять охрану конвоев, повышая нагрузку на флот.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Ютландское сражение 1916 года стало крупнейшим морским боем войны: тактический итог оценивался по-разному, но стратегическое превосходство британцев сохранялось. Морская война наглядно доказала: контроль коммуникаций решает судьбу длительной кампании.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флот обеспечивал морскую блокаду Германии, ограничивая ввоз сырья, продовольствия и промышленных материалов. Для экономики это означало хронический дефицит, а для фронта — зависимость от стабильности тыла и перевозок.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4700" y="1595710"/>
            <a:ext cx="3017228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фронтов по характеру боевых действий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Обобщение: у каждого театра были свои условия, но во многих случаях война становилась борьбой на истощение.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подчеркивает общий механизм: даже при разной «форме» боёв война тянулась долго, потому что решающими становились снабжение, логистика и способность выдержать потери.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сопоставление по характеру боевых действий на театрах Первой мировой войны (по обобщающим учебным курсам).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 1918 году произошёл перелом на фронтах
</a:t>
            </a:r>
            <a:endParaRPr lang="en-US" sz="254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 и последствий по этапам войны на основных направлениях.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 масштабные военные потери сделали войну катастрофой человеческих жизней и устойчивости обществ.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суммарных военных потерь в Первой мировой войне, широко приводимые в обобщающих справочных материалах (историографические сводки).
</a:t>
            </a:r>
            <a:endParaRPr lang="en-US" sz="642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война разрушала города, хозяйства и транспортные сети, а политические последствия ускоряли падение империй. Опыт индустриального конфликта опроверг надежды на «быстрые победы» довоенных планов.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война показала цену ресурсам и логистике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фронты отличались рельефом, климатом и способами боя, но почти везде война упиралась в истощение. Запад зафиксировал тупик, Восток — манёвр, а успех чаще зависел от промышленности, снабжения и союзников.
</a:t>
            </a:r>
            <a:endParaRPr lang="en-US" sz="129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2026-05-11T14:18:23Z</dcterms:created>
  <dcterms:modified xsi:type="dcterms:W3CDTF">2026-05-11T14:18:23Z</dcterms:modified>
</cp:coreProperties>
</file>