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власти и общества: почему этот конфликт повторяется в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5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доверие падает, спор о правилах превращается в протест, реформы или революции.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1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8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власть, общество и изменение представлений 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 эпохи государство управляло ресурсами и вводило обязательные решения, опираясь на принуждение. Общество же требовало прав, справедливых законов и участия в управлении. В XIX–XXI веках конфликт усиливался из-за грамотности, печати, партий и массовых движений.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противостояния власти и общества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экономические кризисы быстро превращают недовольство в протест: растут напряжение, чувство несправедливости и запрос на перемены, особенно когда людям обещают стабильность без реальных гарантий.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усиливается, если власть не принимает обратную связь: игнорирует жалобы и закрывает гражданам путь к политическому участию. Открытый кризис часто возникает из-за накопления нескольких проблем сразу.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свобод, цензура, коррупция и произвол чиновников или силовых структур подрывают веру в закон. Когда правила применяются избирательно, даже умерные требования начинают восприниматься как угроза порядку.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конфликте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Социальную основу протеста формируют рабочие, крестьяне, студенты, представители интеллигенции и предприниматели, а также участники национальных движений. Важную роль играют жители регионов, где неравенство ощущается особенно остро.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заметнее всего проявлялись городские рабочие и студенчество, а в конце XX — начале XXI века усилились гражданские инициативы и цифровые сообщества. Для визуального ряда подходят снимки митингов и плакатов.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недовольства к кризису: типичная траектория конфликта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общую последовательность стадий и развилки — диалог или эскалация. Это не «данные» одного конкретного случая, а учебная модель.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3" y="2977081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общественного сопротивления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Петиции и кампании требований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Петиции, обращения и правозащитные кампании формулируют позицию общества и фиксируют конкретные требования к государству. Они помогают перевести недовольство в публичный и юридически осмысленный запрос.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и трудовой протест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— способ показать, что деятельность людей напрямую влияет на устойчивость системы. Часто они становятся коллективным ответом на экономические решения, ухудшающие условия жизни.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Митинги, демонстрации и марши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формы протеста дают возможность собрать внимание, создать массовость и обозначить требования. Важно, что такие акции требуют дисциплины и организованности, иначе они быстро теряют поддержку.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 и гражданское неповиновение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 и гражданское неповиновение подчеркивают отказ участвовать в действиях, которые воспринимаются как несправедливые. Это инструмент давления без прямого насилия, но с ощутимыми последствиями для властных решений.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Неформенные сети и цифровая мобилизация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жестком контроле люди используют скрытые каналы: самиздат, кружки, сатируальные тексты и локальные инициативы. В XX–XXI веках СМИ и интернет-платформы ускоряют обмен информацией и координацию.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быстрое падение доверия обычно происходит там, где одновременно страдают права и повседневная жизнь: люди видят несправедливость «здесь и сейчас».
</a:t>
            </a:r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неравенство и нарушение прав затрагивают большие группы, протест чаще становится массовым и устойчивым. Остальные причины усиливают его, но по отдельности не всегда дают такой эффект.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вызывает массовый протест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презентации; численные уровни заданы условно по логике влияния факторов.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936126"/>
            <a:ext cx="10121400" cy="82608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поведения власти в конфликте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типичных подходов: от управления через уступки до подавления через запреты. Последствия в истории обычно различаются по скорости эффекта и по долговременным последствиям для доверия.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 может дать быстрый эффект, но если он не заменяет причины конфликта институтами согласования, кризис часто возвращается сильнее.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закономерностей (без привязки к одному конкретному событию).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власти как условие стабильности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— это признание власти законной и справедливой, то есть согласие общества с правом управлять. Она опирается на выборы, законы, традицию и качество государственной политики.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легитимность снижается, власти приходится чаще действовать принуждением вместо согласия. Возникает логика «контролировать, потому что не верят», а конфликт начинает воспроизводиться даже при небольших поводах.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периоды, где ранние выступления воспринимаются как угроза всей системе, обычно связаны не только с числом участников, но и с ощущением несправедливости и закрытости правил.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молодежь часто выходит первой
</a:t>
            </a:r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быстро откликаются на изменения: у них выше мобильность и готовность пробовать новые формы участия. Они особенно остро чувствуют несоответствие между обещаниями власти и реальностью, поэтому протест нередко начинается в учебных и культурных пространствах.
</a:t>
            </a:r>
            <a:endParaRPr lang="en-US" sz="2344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как «ускоритель» гражданской повестки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движения влияли на общественную дискуссию во Франции в 1968 году и в странах Восточной Европы в конце XX века. Университеты становились местом сборки идей, где формировались лозунги, группы единомышленников и планы действий.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в разных регионах и эпохах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волны наблюдались и в ряде стран Азии и Латинской Америки, где студенческие кампании поддерживали более широкие социальные требования. Для иллюстрации хорошо подходят кадры демонстраций в кампусах и плакаты с лозунгами гражданской ответственности.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и студенчества в общественных движениях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между этапами определяют четыре фактора: численность участников, частота акций, интенсивность репрессий и реальный объем уступок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отвечает диалогом, пик часто «сглаживается», а участие падает устойчивее; жесткая конфронтация повышает вероятность повторной волны мобилизации.
</a:t>
            </a:r>
            <a:endParaRPr lang="en-US" sz="213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протестной активности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по этапам процесса, иллюстрация (шкала 1–10), без привязки к конкретным статистическим данным.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противостояния власти и общества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— Французская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сословной системы усилился финансовыми проблемами и недовольством неравенством, что радикально изменило отношения между властью и обществом.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Революции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углубляющегося кризиса государства противостояние власти и общества приобрело массовый масштаб и ускорило смену политического курса.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— Первая российская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поражения, нарастание социальной напряженности и политическая закрытость способствовали тому, что протест стал восприниматься как системный вызов.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движение за гражданские права и антиколониальные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против дискриминации в США и стремление народов к независимости в антиколониальных движениях показали, что общественная мобилизация меняет государственные правила.
</a:t>
            </a:r>
            <a:endParaRPr lang="en-US" sz="25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власти для удержания контроля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историческую логику чередования принуждения и согласования интересов.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формируют повестку дня: выбирают, что считать важным событием, и задают рамку интерпретации. В результате общество быстрее замечает одни факты и медленнее — другие.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цифровая среда в конфликте власти и общества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роль играли газеты, радио и телевидение, в XXI — социальные сети, мессенджеры и видеоплатформы. Скорость распространения усиливает и самоорганизацию, и рост дезинформации.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информацией редко устраняет конфликт полностью: альтернативные каналы связи воспроизводятся, а недоверие к официальным сообщениям становится частью протестной повестки.
</a:t>
            </a:r>
            <a:endParaRPr lang="en-US" sz="2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исходов часто смешанный: реформы могут соседствовать с частичными репрессиями, а гражданская активность закрепляется даже после уступок.
</a:t>
            </a:r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устойчивые изменения обычно связаны с институциональными реформами и расширением участия, тогда как репрессии чаще дают краткую паузу.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конфликта для государства и общества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доли, построенные по качественному описанию возможных исходов, без привязки к конкретной стране или периоду.
</a:t>
            </a:r>
            <a:endParaRPr lang="en-US" sz="1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Ненасильственное сопротивление и его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Ненасильственные методы включают забастовки, бойкоты, мирные марши, символические акции, кампании гражданского давления и правозащитную деятельность, которые опираются на участие и дисциплину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Эрики Ченовет показывают, что ненасильственные кампании в XX–XXI веках чаще достигали поставленных целей, чем вооруженные выступления, особенно при широком вовлечении населения.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60236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реформы: сравнение двух путей изменений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темп, уровень насилия и риски для управляемости государства, чтобы показать различия в цене и устойчивости обновления.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быстрее меняет систему, но повышает риск разрыва институтов; реформы медленнее, зато чаще дают предсказуемое и более устойчивое обновление.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сравнительных характеристик из предоставленного описания.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мирного разрешения конфликта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споры решаются по закону, снижается ощущение произвола. Граждане видят, что их аргументы могут быть учтены, а власть обязана обосновывать решения.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выборы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политическая конкуренция уменьшает соблазн бороться «на улице». Выборы переводят конфликт в институциональные рамки и позволяют менять курс без разрушения системы.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общественный диалог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выявить причины недовольства и найти приемлемые компромиссы. Раньше признание проблемы — ниже вероятность эскалации и распада политического порядка.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свобода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дает возможность критике быть слышимой, а ответственность должностных лиц ограничивает злоупотребления. Вместе это повышает доверие и снижает радикализацию.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предотвратить острый конфликт власти и общества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профилактических механизмов, переводящих спор из улицы в правовые и институциональные процедуры.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устойчивость государства строится на доверии и справедливых институтах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вспыхивает, когда нарушается баланс между интересами государства и правами граждан. Долговременную стабильность дают легитимность, право, диалог, реформы и готовность слышать общественные запросы.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2026-05-12T23:12:22Z</dcterms:created>
  <dcterms:modified xsi:type="dcterms:W3CDTF">2026-05-12T23:12:22Z</dcterms:modified>
</cp:coreProperties>
</file>