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многочлены в алгебре 7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алгебры: одночлены и многочлены.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записывать вычисления короче, понимать формулы и уверенно работать со скобками, степенями и уравнениями. На их основе строятся многие школьные задачи про площадь, периметр, скорость и время.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одночлены и многочлены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одночленом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 и буквенных множителей, где нет сложения или вычитания между частями. Он может содержать одну букву или несколько, но остаётся одним произведением.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7x, -3a², 4m³n и даже число 12. Во всех этих записях можно увидеть только умножение, а не сумму нескольких слагаемых.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буквенной частью называют коэффициентом. В выражении -3a² коэффициент равен -3, а в 4m³n — 4. Именно он задаёт числовой множитель одночлена.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вместе с их степенями образуют буквенную часть. В записи 4m³n это m³n. Она показывает, какие переменные входят в одночлен и в каких степенях.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букв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Одночленом может быть и обычное число без букв, например 5 или -8. В таком случае буквенная часть отсутствует, а запись всё равно считается одночленом.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одночлена на конкретном примере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всего одночлена равна сумме показателей степеней букв: 2 + 1 = 3. Такой способ подсчёта нужен, чтобы быстро сравнивать одночлены.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переменной x показатель степени равен 2, а у y — 1. Если степень не написана, она считается равной 1, как в случае с буквой y.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x²y состоит из двух переменных. Именно буквенная часть определяет, какие буквы входят в одночлен и можно ли считать его подобным другому.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5x²y числовая часть — это 5. Она показывает, во сколько раз берётся буквенная часть, и помогает отличать один одночлен от другого.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4685"/>
            <a:ext cx="4365000" cy="2041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«Одночлены»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у одночлена меняются коэффициент, буквенная часть и степень.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отличаются числом букв и степенями, но всегда сохраняют форму одного произведения.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одночленов по примерам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 неподобные одночлены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 имеют одинаковую буквенную часть. Например, 3x и -5x, 7a²b и 2a²b можно рассматривать вместе, потому что в них совпадают буквы и степени.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 можно складывать и вычитать, потому что меняются только их коэффициенты. Например, 3x — 5x = -2x, а буквенная часть остаётся прежней.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буквенные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одночлены отличаются хотя бы одной буквой или степенью. Поэтому 3x и 3x², а также 4 m и 4n нельзя объединять как одинаковые.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сравнивают буквы, затем их показатели степеней. Если буквенные части совпадают полностью, одночлены подобные; если нет, то неподобные.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действия с одночленами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основных действия и правила их выполнения.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показывает, насколько «богата» буквенная часть одночлена: она равна сумме показателей всех букв.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«Одночлены»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показателей букв, тем выше степень одночлена; у числа без букв степень равна нулю.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в примерах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сумма или разность одночленов. В записи могут встречаться знаки «+» и «−», которые разделяют отдельные члены многочлена.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2x + 3, a² — 4a + 1 и 5 m³ + 2 m — 7. Такие выражения состоят из нескольких частей, каждая из которых является одночленом.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 тоже возможен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записано без знаков сложения и вычитания, оно может содержать один член. Тогда оно одновременно является и одночленом, и многочленом.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одночлен внутри многочлена называют его членом. Например, в выражении a² — 4a + 1 есть три члена: a², -4a и 1.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многочлена и стандартный вид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 степеням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удобно располагать так, чтобы сначала шли члены с большей степенью, а затем с меньшей. Это делает запись понятной и помогает быстро находить старший член.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в записи 4x³ — 2x + 9 называется свободным членом. Оно не содержит букв и остаётся в выражении даже тогда, когда переменная равна нулю.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многочлене 4x³ — 2x + 9 старший член — 4x³, потому что его степень наибольшая. Именно по нему часто определяют, как записан многочлен.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стандартный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помогает сравнивать многочлены, находить их главные части и выполнять преобразования без лишних повторов. В такой записи сразу видно, как устроено 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54455"/>
            <a:ext cx="4164900" cy="2474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определения членов многочлена.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 многочлена меняются число членов, старший член и свободный член в зависимости от записи.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отличаются количеством членов, но их характеристики определяются одинаково: по старшему члену и свободному члену.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многочленов и их характеристики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многочлены записаны в скобках, сначала нужно раскрыть их. Это помогает увидеть все члены выражения и правильно определить, какие из них можно объединить при дальнейшем упрощении.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перед скобкой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особенно важно помнить о минусе перед скобкой. Он меняет знаки всех членов внутри, поэтому каждый из них нужно переписать аккуратно и без пропусков.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подобные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ищут одинаковые буквенные части. Только такие члены складывают или вычитают: меняются коэффициенты, а буквенная часть остаётся без изменений.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(3x² + 2x) + (x² — 5x) = 4x² — 3x. После преобразования полезно сравнить степень членов и убедиться, что выражение записано без лишних повторений.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по распределительному свойству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показывает, как число умножается на сумму: каждый член в скобках умножают отдельно. Благодаря этому выражение можно раскрыть без потери смысла и без лишних вычислений.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скобкой стоит минус, он действует на все её члены. Поэтому -(x — 5) превращается в -x + 5, а знаки внутри меняются на противоположные.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3(x + 4) число 3 умножается и на x, и на 4. Получаем 3x + 12, потому что каждый член скобок был обработан одинаково.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часто встречается при преобразовании выражений и решении уравнений. Оно помогает убирать скобки, упрощать запись и быстрее находить нужный вид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многочлен к стандартному виду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шаги преобразования: от раскрытия скобок до проверки окончательной записи.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многочлена зависит только от количества его членов, а не от букв и степеней в записи. Это помогает быстро классифицировать выражение.
</a:t>
            </a:r>
            <a:endParaRPr lang="en-US" sz="113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«Одночлены и многочлены». 7 класс.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отдельных членов в записи, тем более общее название получает многочлен: от одночлена до многочлена из четырёх и более членов.
</a:t>
            </a:r>
            <a:endParaRPr lang="en-US" sz="114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многочленов по числу членов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сравнивать многочлены, а старший коэффициент показывает число при самом старшем члене. Эти признаки удобно проверять в уже упорядоченной записи.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степень многочлена 6x⁴ — 3x² + 2 после приведения к стандартному виду.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6x⁴ — 3x² + 2 из примера 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определения одночлена и многочлена в курсе алгебры 7 класса.
</a:t>
            </a:r>
            <a:endParaRPr lang="en-US" sz="994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по какому признаку определяют тип выражения: одно произведение или сумма нескольких членов.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наличие суммы или разности нескольких одночленов: если она есть, выражение является многочленом.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одночлен от многочлена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многочлены в задачах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прямоугольника равна x, а другая — x + 3, то площадь удобно записать как x(x + 3). После раскрытия скобок получается x² + 3x, и формула становится короче для дальнейших вычислений.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 сторонам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без лишних слов
</a:t>
            </a:r>
            <a:endParaRPr lang="en-US" sz="159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со сторонами a и b периметр записывают как 2a + 2b. Такая запись показывает, что в задаче соединяются два одночлена, а итоговый многочлен описывает сумму всех сторон.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покупок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x рублей, то стоимость нескольких одинаковых тетрадей можно записать как произведение цены на количество. Алгебраическая запись помогает быстро считать покупки и переводить текстовые задачи в формулы.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631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7931" y="1498328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2119" y="1498328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выражениями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члены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неподобные члены, хотя у них разные буквенные части. Сначала нужно сравнить буквы и показатели степеней, а уже потом выполнять действия с коэффициентами.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минус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теряют знак минус перед ними и меняют только часть выражения. Из-за этого ответ становится неверным, хотя сама идея преобразования была правильной.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степень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при подсчёте степени одночлена: складывают не все показатели или забывают про одну букву. Проверка должна учитывать каждую переменную в произведении.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 порядок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многочлен в случайном порядке, хотя удобнее располагать члены по убыванию степеней. Так проще сравнивать выражения и находить старший член.
</a:t>
            </a:r>
            <a:endParaRPr lang="en-US" sz="1086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не сверяют буквенную часть и коэффициенты. Полезно ещё раз привести выражение к стандартному виду и убедиться, что одинаковые члены действительно объединены.
</a:t>
            </a:r>
            <a:endParaRPr lang="en-US" sz="10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многочлены: уверенный старт в алгебре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многочлены помогают записывать выражения короче и понятнее. Если научиться находить коэффициент, степень и подобные члены, преобразования станут точнее, а дальнейшая алгебра — значительно проще.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2026-05-29T21:27:46Z</dcterms:created>
  <dcterms:modified xsi:type="dcterms:W3CDTF">2026-05-29T21:27:46Z</dcterms:modified>
</cp:coreProperties>
</file>