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гидросферы и свойства вод Мирового океана: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водную оболочку Земли, её структуру и влияние на климат и жизнь.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все воды планеты — от океанов до атмосферной влаги. Она покрывает 71% поверхности и обеспечивает круговорот веществ, а также поддерживает климат и жизнь на Земле.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гидросфера и её роль на Земле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2988091"/>
            <a:ext cx="2019900" cy="18029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00" y="2988091"/>
            <a:ext cx="2019900" cy="1802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075" y="2988091"/>
            <a:ext cx="2019900" cy="180291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0600" y="2988091"/>
            <a:ext cx="2019900" cy="180291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части гидросферы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739175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океана — Тихий, Атлантический, Индийский и Северный Ледовитый — образуют крупнейшую часть гидросферы, занимая подавляющую площадь.
</a:t>
            </a:r>
            <a:endParaRPr lang="en-US" sz="919" dirty="0"/>
          </a:p>
        </p:txBody>
      </p:sp>
      <p:sp>
        <p:nvSpPr>
          <p:cNvPr id="17" name="Text 3"/>
          <p:cNvSpPr txBox="1"/>
          <p:nvPr/>
        </p:nvSpPr>
        <p:spPr>
          <a:xfrm>
            <a:off x="285703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внутренние водёмы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океанам принадлежат моря, а также внутренние водоёмы, такие как реки, озёра и болота, играющие важную роль в местных экосистемах.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493776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покровы и подземные воды аккумулируют большую часть пресной воды и участвуют в долгосрочных водных запасах.
</a:t>
            </a:r>
            <a:endParaRPr lang="en-US" sz="919" dirty="0"/>
          </a:p>
        </p:txBody>
      </p:sp>
      <p:sp>
        <p:nvSpPr>
          <p:cNvPr id="19" name="Text 5"/>
          <p:cNvSpPr txBox="1"/>
          <p:nvPr/>
        </p:nvSpPr>
        <p:spPr>
          <a:xfrm>
            <a:off x="7017878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влага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в атмосфере связывает все элементы гидросферы, обеспечивая постоянный обмен влагой через осадки и испарение.
</a:t>
            </a:r>
            <a:endParaRPr lang="en-US" sz="9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Гидрометеорологический справочник,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океан включает несколько крупных морей, расширяющих водное пространство планеты.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крупнейший, занимая почти половину всей площади Мирового океана.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океанов Мирового океана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водный баланс,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воды пропорционален площади и глубине океанов, с учётом заливов и внутренних морей.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содержит почти половину объёма океанской воды, определяя глобальные гидрологические процессы.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объёма воды по океанам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жидком состоянии представлена океанами, реками и озёрами, обеспечивая среду обитания для множества организмов и транспортировку веществ.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снег являются примерами твёрдого состояния воды, аккумулируя пресную воду и влияя на климатические процессы.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в атмосфере формирует облака и осадки, что играет ключевую роль в круговороте воды.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воды в гидросфере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водный отчёт,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пресной воды сосредоточено в труднодоступных ледниках и подземных источниках.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малая часть пресной воды доступна для повседневного использования человеком.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пресной воды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океанической воды составляет примерно 35 граммов соли на литр. В замкнутых морях, таких как Красное и Мёртвое, она значительно выше из-за ограниченного притока пресной воды.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отличается пониженной солёностью благодаря большому количеству речных вод. Солёность влияет на экосистему и формирование морского льда.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воды: показатели и регионы максимума/минимума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климатология,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варьируется в зависимости от широты, глубины и океанических течений, создавая разнообразие условий.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температур существенно влияют на климат и биологические процессы в различных регионах.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градиенты в Мировом океане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круговорота воды в природе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 и суши, превращаясь в пар и поднимаясь в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охлаждается и образует облака, которые перемещаются воздушными потоками.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облаков выпадают дожди, снег и град, возвращая воду на Землю в жидком или твёрдом состоянии.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фильтрация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попадает в реки, озёра и грунтовые воды, продолжая цикл и поддерживая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Мирового океана: виды и роль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можно разделить на поверхностные, которые движутся в верхних слоях воды и влияют на региональный климат, и глубинные, перемещающие большие массы воды между континентами. Поверхностные течения в основном создаются ветрами и вращением Земли.
</a:t>
            </a:r>
            <a:endParaRPr lang="en-US" sz="1012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течений заключается в переносе тепла, солёности и питательных веществ по океану, что формирует сложную систему океанских «полос движения». Примеры — Гольфстрим, согревающий Европу, и холодное Перуанское течение у берегов Южной Америки.
</a:t>
            </a:r>
            <a:endParaRPr lang="en-US" sz="10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вод: приливы, отливы и волны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течений, приливы и волны обеспечивают смешивание воды, распределение кислорода и питательных веществ, поддерживая морские экосистемы разнообразными и жизнеспособными.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движения вод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создаются силой ветра, который передаёт энергию поверхности воды. Размер волн зависит от силы, направления, продолжительности ветра и площади открытого океана.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 их формирование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 возникают под воздействием гравитационного притяжения Луны и Солнца, изменяя уровень воды в прибрежных зонах дважды в сутки. Эти циклы важны для экосистем и судоходства.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плотности способствуют образованию морских течений и стратификации воды, влияя на обмен веществ и климатические процессы в океанах.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воды существенно влияет на её плотность: чем выше солёность, тем плотнее вода становится, что обусловлено растворёнными в ней солями.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также важна: холодная вода более плотная, чем тёплая, поэтому в океане формируются вертикальные слои с разной температурой и плотностью.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воды: зависимости от соли и температуры
</a:t>
            </a:r>
            <a:endParaRPr lang="en-US" sz="2384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газы: кислород, углекислый газ, значение для жизни
</a:t>
            </a:r>
            <a:endParaRPr lang="en-US" sz="1924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 водной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служит источником углерода для водорослей в процессе фотосинтеза. Его концентрация зависит от температуры, солёности и глубины, влияя на химический состав воды и баланс газов.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 океане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поступает в морскую воду из атмосферы и выделяется планктоном во время фотосинтеза. Он необходим для дыхания морских животных, обеспечивая жизнедеятельность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биоразнообразие Мирового океана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«леса морей»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одни из самых продуктивных экосистем, где живут тысячи видов рыб и беспозвоночных. Они обеспечивают пищей и укрытием множество морских обитателей, играя важную роль в жизни океана.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основа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Микроскопический планктон — главный производитель органики в океане. Его поедают рыбы, ракообразные и морские птицы, которые, в свою очередь, служат пищей для больших морских животных.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морских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обитают крупные животные — киты, дельфины, тюлени. Они занимают разные экологические ниши и имеют важное значение для поддержания баланса морских экосистем и биологических процессов.
</a:t>
            </a:r>
            <a:endParaRPr lang="en-US" sz="10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гидросферы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представляет угрозу, ежегодно в океаны попадает свыше 8 миллионов тонн пластика, который вредно влияет на морских обитателей и экосистемы.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 от судов и промышленных аварий загрязняют воду, вызывают гибель животных и разрушают морские места обитания.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Биогенное загрязнение, связанное с удобрениями и стоками, приводит к избыточному росту водорослей и образованию «мертвых зон» с низким содержанием кислорода.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кислорода в придонных водах нарушает жизненный цикл морских организмов и снижает биоразнообразие в пострадавших районах.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водных ресурсов требует раздельного сбора отходов и применения очистных сооружений для снижения загрязнения морей и океанов.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такие как конвенция MARPOL, регулируют загрязнение с судов, а Рамочная конвенция ООН способствует совместной охране водных экосистем.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повышают осведомлённость населения и стимулируют ответственное отношение к сохранению водных ресурсов.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гидросферы и международное сотрудничество
</a:t>
            </a:r>
            <a:endParaRPr lang="en-US" sz="2386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океан: значение для экономики и жизни людей
</a:t>
            </a:r>
            <a:endParaRPr lang="en-US" sz="228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обеспечивает большую часть мировой торговли — до 90% грузов перевозится морским транспортом, что поддерживает экономическое развитие многих стран.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также играет ключевую роль в питании благодаря рыболовству, а использование приливной и ветровой энергии способствует развитию возобновляемых источников электричества.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открытия в Мировом океане
</a:t>
            </a:r>
            <a:endParaRPr lang="en-US" sz="222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спутники обеспечивают точные данные о температуре поверхности океана, уровне моря и течениях, расширяя знания о глобальных процессах.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первые глубоководные погружения
</a:t>
            </a:r>
            <a:pPr algn="l" indent="0" marL="0">
              <a:lnSpc>
                <a:spcPct val="130039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батискафов позволило исследовать глубоководные экосистемы и обнаружить уникальные формы жизни в океанских безднах.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Выявлены масштабные загрязнения микропластиком, влияющие на морскую флору и фауну, вызвавшие новый поток исследований в экологии океана.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зарубежные научные команды проводят комплексные исследования, открывая подводные вулканы, гидротермальные источники и новые виды флоры и фауны.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поддерживает климат и жизнь, обеспечивая пресной водой и ресурсами. Важно беречь водные богатства, чтобы сохранить природу и обеспечить устойчивое будущее планеты.
</a:t>
            </a:r>
            <a:endParaRPr lang="en-US" sz="766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гидросферы для Земли и человека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2026-05-10T23:45:22Z</dcterms:created>
  <dcterms:modified xsi:type="dcterms:W3CDTF">2026-05-10T23:45:22Z</dcterms:modified>
</cp:coreProperties>
</file>