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4748" y="769550"/>
            <a:ext cx="3599004" cy="358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кубов на множители: просто и полезно.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суммы и разности кубов
</a:t>
            </a:r>
            <a:endParaRPr lang="en-US" sz="411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296" y="1017350"/>
            <a:ext cx="3196609" cy="314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Кубы в алгебре и в задачах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 — это третья степень числа: 2³=8, (−3)³=−27. Формулы суммы и разности кубов помогают разлагать многочлены, упрощать дроби и быстрее решать задачи без лишних вычислений.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степень помогает отличать куб от обычного произведения и не путать знаки при вычислениях.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что выражение умножается само на себя три раза.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числа, школьный курс алгебры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все рёбра равны, поэтому его объём находят по формуле V=a³. Если ребро увеличивается, объём растёт очень быстро, и это удобно показывать на наглядных примерах.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ребре 3 см объём куба равен 27 см³. Такой расчёт показывает, что запись a³ связана не только с алгеброй, но и с реальной геометрической фигурой.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разложением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кубов разного размера помогает увидеть, что выражения a³+b³ и a³−b³ можно рассматривать как сумму или разность объёмов и затем упрощать на множители.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куба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351602"/>
            <a:ext cx="4106400" cy="8393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суммы и разности кубов
</a:t>
            </a:r>
            <a:endParaRPr lang="en-US" sz="2587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формулы выглядят похоже, но отличаются знаком во второй скобке.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 первой скобке повторяет исходное выражение, а у среднего члена он всегда противоположный.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умножения, школьная алгебра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формулы дают правильный результат
</a:t>
            </a:r>
            <a:endParaRPr lang="en-US" sz="2769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первую скобку на вторую, каждый член из первой скобки попадёт в оба слагаемых второй. Так появляются промежуточные члены, которые помогают проверить формулу.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сокращается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суммы кубов члены −ab² и +ab², а также −a²b и +a²b взаимно уничтожаются. В результате остаётся только a³+b³ без лишних добавок.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тождество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разности кубов сокращение происходит так же. Поэтому обе записи верны при любых допустимых значениях букв и называются тождествами.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разложить сумму или разность кубов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одинаковом шаблоне для обеих формул.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знаков в формулах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оба случая строятся по одному принципу: знак во второй скобке всегда меняется на противоположный.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одинаково для обеих формул, поэтому их легко различать по знаку среднего члена.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суммы и разности кубов, школьная алгебра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суммы кубов на примере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45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x³+8 число 8 удобно представить как 2³. Тогда перед нами сумма двух кубов, и можно сразу применить нужную формулу без лишних преобразований.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55567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кубы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62182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шаблону получаем (x+2) (x²−2x+4). Первая скобка повторяет знак между кубами, а во второй скобке средний член имеет противоположный знак.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63203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5969819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скобки, лишние слагаемые сократятся, и снова получится x³+8. Такая проверка помогает убедиться, что разложение выполнено правильно.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70841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разности кубов на примере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Представляем числа как кубы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27y³−64 можно увидеть кубы: 27y³=(3y)³, а 64=4³. Это позволяет сразу определить, что перед нами разность кубов.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получаем (3y−4) (9y²+12y+16). Первая скобка повторяет знак исходного выражения, а во второй скобке средний член имеет противоположный знак.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разложение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запись удобно применять в дальнейших преобразованиях: она короче, чем исходное выражение, и помогает быстрее сокращать дроби или упрощать выражения.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скобке знак у произведения ab всегда противоположен знаку между кубами. Это главное правило помогает сразу выбрать нужный шаблон и не перепутать формулы при записи ответа.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кубов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кубами стоит плюс, то в первой скобке тоже плюс, а во второй — минус: a³+b³=(a+b) (a²−ab+b²). Такой порядок удобно проговаривать вслух при решении примеров.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кубов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кубами стоит минус, то в первой скобке тоже минус, а во второй — плюс: a³−b³=(a−b) (a²+ab+b²). Стрелки и цвет знаков помогают быстро увидеть этот переход.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знак во второй скобке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сначала находят кубические корни, затем подставляют их в первую скобку и по образцу составляют вторую.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схема одна: сначала выделяется куб, затем записывается первая скобка, а средний член второй скобки получает противоположный знак.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«Сумма и разность кубов»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выражений с кубами
</a:t>
            </a:r>
            <a:endParaRPr lang="en-US" sz="27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вторая скобка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вместо шаблона a²∓ab+b² записывают a²±b². Из-за этого теряется средний член, и разложение уже не совпадает с исходным выражением после раскрытия скобок.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раскрыть скобки обратно, ошибку можно не заметить. Быстрая проверка показывает, совпадает ли полученное выражение с исходным и все ли члены сократились.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путать (a+b)³ и a³+b³: это разные выражения. В кубе двучлена появляются дополнительные слагаемые, поэтому результат нельзя сокращать до суммы кубов.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знаком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ставить знак у ab таким же, как во внешней скобке. На самом деле он должен быть противоположным, иначе тождество перестаёт работать.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6669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47013" y="1295150"/>
            <a:ext cx="406125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 куба двучлена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куба двучлена показывают, как развивается выражение при умножении скобок. Именно поэтому в формулах суммы и разности кубов появляется устойчивый трёхчленный шаблон.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лишних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(a+b)³ и (a−b)³ появляются дополнительные слагаемые, которые помогают понять строение ответа. Во второй скобке остаются только нужные члены после взаимного сокращения.
</a:t>
            </a:r>
            <a:endParaRPr lang="en-US" sz="1218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закономерности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формулы куба двучлена, легче увидеть, почему знак у ab меняется на противоположный. Это делает запоминание не механическим, а осмысленным.
</a:t>
            </a:r>
            <a:endParaRPr lang="en-US" sz="13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формулы перед длинным раскрытием скобок
</a:t>
            </a:r>
            <a:endParaRPr lang="en-US" sz="208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формула особенно полезна, когда кубы легко распознаются в числах и коэффициентах: она сокращает запись и помогает быстрее получить ответ.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Формульный способ требует меньше шагов, поэтому снижает риск ошибки и экономит время при преобразовании выражений.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способов преобразования выражений; схема для наглядности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6669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8763" y="1295150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формул при сокращении дробей
</a:t>
            </a:r>
            <a:endParaRPr lang="en-US" sz="2265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разложите числитель и знаменатель на множители. Если после этого появляется одинаковый множитель, дробь можно сократить и сделать выражение намного проще.
</a:t>
            </a:r>
            <a:endParaRPr lang="en-US" sz="1276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 алгебраических дробях
</a:t>
            </a:r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часто встречаются в теме дробей с буквами. Формулы суммы и разности кубов помогают быстро увидеть нужный множитель без длинных вычислений.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полезно подставить простые значения букв или раскрыть скобки обратно. Так легче убедиться, что преобразование выполнено верно и ничего не потеряно.
</a:t>
            </a:r>
            <a:endParaRPr lang="en-US" sz="13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разложения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через раскрытие скобок и сравнение с исходным выражением.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3800" y="1326325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кубы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представим 64p³ и 125q³ как кубы: 64p³=(4p)³, а 125q³=(5q)³. Это помогает сразу увидеть, какие множители войдут в первую скобку.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483800" y="2265988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шаблон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разности кубов первая скобка будет с минусом: (4p−5q). Во второй скобке средний член получает плюс, поэтому нужен вид 16p²+20pq+25q².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3205664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разложение 64p³−125q³=(4p−5q) (16p²+20pq+25q²). Здесь удобно заметить, что кубические корни определяют обе скобки без лишних преобразований.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4145340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скобки обратно, все дополнительные члены сократятся, и останется исходное выражение. Такая проверка особенно полезна, когда коэффициенты большие и легко ошибиться.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Мини-задача по теме урока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351602"/>
            <a:ext cx="4106400" cy="8393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формулам суммы и разности кубов
</a:t>
            </a:r>
            <a:endParaRPr lang="en-US" sz="249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выбрать нужную формулу и не перепутать знаки при записи ответа.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скобка повторяет знак между кубами, а средний член второй скобки всегда имеет противоположный знак; трёхчленная структура остаётся неизменной.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алгебра: формулы суммы и разности кубов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сумме и разности кубов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суммы и разности кубов помогают быстро раскладывать выражения на множители, упрощать дроби и проверять вычисления. Главное правило простое: знак во второй скобке всегда противоположен знаку между кубами.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2026-05-29T23:43:41Z</dcterms:created>
  <dcterms:modified xsi:type="dcterms:W3CDTF">2026-05-29T23:43:41Z</dcterms:modified>
</cp:coreProperties>
</file>