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Asia’s Global City: Hong Kong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Гонконг: глобальный город Азии, где встречаются бизнес, транспорт и туризм.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Гонконг и английский язык в реальной жизни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Гонконг показывает, как английский язык работает в городе: на улицах, в транспорте, в бизнесе и в путешествиях. Это удобный пример для 9 класса, чтобы повторить лексику о городе, профессиях, поездках и сервисах.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территория помогает понять, почему город растёт вверх, а не вширь.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справочные материалы Правительства Гонконга (Hong Kong SAR Government); площадь округлена.
</a:t>
            </a:r>
            <a:endParaRPr lang="en-US" sz="628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1 100 км²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примерно такая площадь у Гонконга, поэтому свободной земли здесь очень мало.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7" y="62"/>
            <a:ext cx="36500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Визитная карточка Гонконга: гавань и небоскрёбы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Виктория-Харбор — один из самых узнаваемых городских пейзажей Азии. Здесь вода, высотные здания и освещённая набережная образуют цельную панораму, которую легко узнать с первого взгляда.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природы и 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Гонконг особенно выразителен благодаря сочетанию стеклянных башен и горного фона. Такой контраст делает город необычным: современная архитектура не скрывает природный рельеф, а подчёркивает его.
</a:t>
            </a:r>
            <a:endParaRPr lang="en-US" sz="117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образ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захода солнца набережные и небоскрёбы становятся главным визуальным символом мегаполиса. Ночные виды часто используют в рекламе, туристических буклетах и на открытках.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для туристов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пейзаж чаще всего ассоциируется с Гонконгом у приезжих. Он помогает быстро представить город как динамичный, плотный и очень яркий международный центр.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плотность: почему город растёт вверх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объясняет, почему в городе особенно важны компактное жильё и развитый общественный транспорт.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людей много, а земли мало, город вынужден строиться вертикально и эффективнее использовать пространство.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Hong Kong Census and Statistics Department; официальные справочные данные, значения округлены.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факты о Гонконге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 Гонконг как административный, экономический и языковой центр одновременно.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Гонконг сочетает функции делового центра, порта и туристического города.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статистика Гонконга и открытые справочные материалы.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Гонконга: услуги, финансы и торговля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928650"/>
            <a:ext cx="16506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экономики составляет сфера услуг. Именно она обеспечивает большую часть деловой активности города и формирует спрос на банки, транспорт, торговлю и профессиональные сервисы.
</a:t>
            </a:r>
            <a:endParaRPr lang="en-US" sz="1227" dirty="0"/>
          </a:p>
        </p:txBody>
      </p:sp>
      <p:sp>
        <p:nvSpPr>
          <p:cNvPr id="10" name="Text 3"/>
          <p:cNvSpPr txBox="1"/>
          <p:nvPr/>
        </p:nvSpPr>
        <p:spPr>
          <a:xfrm>
            <a:off x="2004171" y="1928650"/>
            <a:ext cx="16506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Гонконг известен как крупный финансовый центр. Здесь сосредоточены банки, биржевые операции, страхование и компании, которые работают с клиентами из разных стран.
</a:t>
            </a:r>
            <a:endParaRPr lang="en-US" sz="1242" dirty="0"/>
          </a:p>
        </p:txBody>
      </p:sp>
      <p:sp>
        <p:nvSpPr>
          <p:cNvPr id="11" name="Text 4"/>
          <p:cNvSpPr txBox="1"/>
          <p:nvPr/>
        </p:nvSpPr>
        <p:spPr>
          <a:xfrm>
            <a:off x="3746749" y="1928650"/>
            <a:ext cx="16506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Свободная 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долго развивался как пространство открытой торговли. Низкие барьеры для международного бизнеса помогли привлечь компании, которые работают с Азией и мировыми рынками.
</a:t>
            </a:r>
            <a:endParaRPr lang="en-US" sz="1242" dirty="0"/>
          </a:p>
        </p:txBody>
      </p:sp>
      <p:sp>
        <p:nvSpPr>
          <p:cNvPr id="12" name="Text 5"/>
          <p:cNvSpPr txBox="1"/>
          <p:nvPr/>
        </p:nvSpPr>
        <p:spPr>
          <a:xfrm>
            <a:off x="5489336" y="1928650"/>
            <a:ext cx="16506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и связь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положение на морских маршрутах сделало Гонконг важным пунктом для грузов, документов и деловых поездок. Это связывает местную экономику с материковым Китаем и другими регионами.
</a:t>
            </a:r>
            <a:endParaRPr lang="en-US" sz="1242" dirty="0"/>
          </a:p>
        </p:txBody>
      </p:sp>
      <p:sp>
        <p:nvSpPr>
          <p:cNvPr id="13" name="Text 6"/>
          <p:cNvSpPr txBox="1"/>
          <p:nvPr/>
        </p:nvSpPr>
        <p:spPr>
          <a:xfrm>
            <a:off x="7231942" y="1928650"/>
            <a:ext cx="16506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бизнес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число зарубежных фирм выбирает Гонконг для региональных офисов. Для них важны стабильная деловая среда, развитая инфраструктура и возможность работать на английском языке.
</a:t>
            </a:r>
            <a:endParaRPr lang="en-US" sz="118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экономики: какие отрасли дают основной доход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 точных процентов видно, что город живёт прежде всего за счёт сервиса и международных операций.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показывает переход от промышленности к экономике услуг, где главную роль играют финансы, торговля и логистика.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открытым справочным материалам о структуре экономики Гонконга; схема носит иллюстративный характер.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Порт, аэропорт и мировая торговля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Контейнеры у берегов Гонконга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причалов день и ночь движутся контейнеры, краны и грузовые суда. Порт связывает город с десятками морских маршрутов, а через него проходят электроника, одежда и техника из разных стран Азии.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Аэропорт как ворота в мир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аэропорт обслуживает пассажиров и срочные грузы, которые должны быстро попасть в другие части света. Через него Гонконг поддерживает связь с Европой, Северной Америкой и соседними азиатскими центрами.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встречаются потоки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 и аэропорт работают вместе, превращая Гонконг в удобный узел для торговли и поездок. Благодаря этому здесь постоянно пересекаются товары, туристы, деловые партнёры и инвестиции.
</a:t>
            </a:r>
            <a:endParaRPr lang="en-US" sz="10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Гонконг связан с миром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порт, аэропорт и деловые услуги превращают город в международный узел.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1688" y="1789450"/>
            <a:ext cx="20947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2748" y="1798217"/>
            <a:ext cx="249600" cy="221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3870" y="1798217"/>
            <a:ext cx="249600" cy="221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0093" y="1789450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26118" y="1809310"/>
            <a:ext cx="249600" cy="1996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внутри города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 MTR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MTR быстро соединяет остров Гонконг, Коулун и Новые территории. Для жителей это самый удобный способ добраться до школы, работы и торговых районов без долгих пробок и лишней траты времени.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 дополняют метро и идут по маршрутам, где рельсового транспорта нет. Они помогают добираться в жилые районы на склонах холмов и связывают удалённые кварталы с центром города.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Паромы остаются важной частью городской жизни и дают быстрый путь между островами и набережными. Поездка по воде одновременно удобна для жителей и интересна для туристов.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Двухэтажные трамваи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Двухэтажные трамваи на острове Гонконг стали узнаваемым символом города. Они движутся медленнее метро, но хорошо подходят для коротких поездок и позволяют увидеть город с улицы.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Фуникулёр на пик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Фуникулёр помогает подниматься на крутые участки и к смотровым площадкам. Он показывает, как транспорт в Гонконге приспособлен к сложному рельефу и плотной застройке.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71585" y="75"/>
            <a:ext cx="506983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многоэтажном городе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7975" y="1749900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застройка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Гонконге много жилых высоток, потому что свободной земли мало, а спрос на жильё очень высок. Поэтому город развивается вверх, а не вширь.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7975" y="2576035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Компактные квартиры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Квартиры часто небольшие и тщательно спланированы. В таком пространстве стараются разместить всё необходимое: спальные места, хранение вещей и рабочие уголки для семьи.
</a:t>
            </a:r>
            <a:endParaRPr lang="en-US" sz="1059" dirty="0"/>
          </a:p>
        </p:txBody>
      </p:sp>
      <p:sp>
        <p:nvSpPr>
          <p:cNvPr id="11" name="Text 4"/>
          <p:cNvSpPr txBox="1"/>
          <p:nvPr/>
        </p:nvSpPr>
        <p:spPr>
          <a:xfrm>
            <a:off x="497975" y="3402171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рядом с домом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кварталах поблизости есть школы, станции метро, магазины, спортивные площадки и маленькие парки. Это позволяет жителям решать повседневные задачи, не уезжая далеко.
</a:t>
            </a:r>
            <a:endParaRPr lang="en-US" sz="1037" dirty="0"/>
          </a:p>
        </p:txBody>
      </p:sp>
      <p:sp>
        <p:nvSpPr>
          <p:cNvPr id="12" name="Text 5"/>
          <p:cNvSpPr txBox="1"/>
          <p:nvPr/>
        </p:nvSpPr>
        <p:spPr>
          <a:xfrm>
            <a:off x="497975" y="4228323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Компактная планировка помогает использовать каждый участок земли максимально эффективно. При этом она делает особенно заметной разницу между плотными жилыми районами и редкими зелёными зонами.
</a:t>
            </a:r>
            <a:endParaRPr lang="en-US" sz="103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 повседневной жизни Гонконга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298575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транспорте и на улицах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легко увидеть на станциях, остановках, дорожных указателях и схемах маршрутов. Он помогает ориентироваться в городе и делает перемещение понятным для жителей и гостей.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1600" y="2026878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магазинах и кафе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Меню, вывески и названия услуг часто дублируются на английском. Это удобно для туристов и показывает, что город ориентирован на международное общение и сервис.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755179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учёбе и работе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школьники и взрослые используют английский в образовании, офисах и международных компаниях. Язык нужен для переписки, встреч и профессионального общения.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483497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общения с туристами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музеях, отелях и экскурсионных местах английский помогает объяснять правила, давать советы и отвечать на вопросы. Поэтому он важен в сфере обслуживания.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261600" y="4211801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теме полезно запомнить слова station, harbour, market, tower, ferry, business и tourism. Они помогают описывать городскую жизнь и знакомят с реальным английским контекстом.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самые известные места города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Гонконг привлекает не только классическими достопримечательностями, но и шопингом, гастрономией и деловыми поездками. Туристические районы особенно оживлены вечером и в выходные.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обзорные точки и торговые зоны: именно они лучше всего показывают городской ритм и разнообразие впечатлений для посетителей.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на основе туристической известности объектов Гонконга; без точных статистических данных.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трудности Гонконга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сильные стороны города соседствуют с его главными ограничениями.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сила Гонконга основана на международных связях, но именно она усиливает нагрузку на жильё, пространство и городскую среду.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справочные материалы и общие сведения о городе.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 социальные вызовы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 жильё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Свободной земли в городе мало, поэтому строительство жилья остаётся сложной задачей. Высокие цены особенно заметны для семей, которым нужно просторное и доступное жильё.
</a:t>
            </a:r>
            <a:endParaRPr lang="en-US" sz="1342" dirty="0"/>
          </a:p>
        </p:txBody>
      </p:sp>
      <p:sp>
        <p:nvSpPr>
          <p:cNvPr id="9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Загруженный транспорт и плотная городская среда создают нагрузку на воздух и общественные пространства. Улучшение экологической ситуации становится важной частью городской политики.
</a:t>
            </a:r>
            <a:endParaRPr lang="en-US" sz="1342" dirty="0"/>
          </a:p>
        </p:txBody>
      </p:sp>
      <p:sp>
        <p:nvSpPr>
          <p:cNvPr id="10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Жителям нужны парки, прогулочные зоны и места для отдыха. Развитие зелёных территорий помогает сделать мегаполис более удобным и здоровым для повседневной жизни.
</a:t>
            </a:r>
            <a:endParaRPr lang="en-US" sz="1342" dirty="0"/>
          </a:p>
        </p:txBody>
      </p:sp>
      <p:sp>
        <p:nvSpPr>
          <p:cNvPr id="11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Гонконг расположен у моря, поэтому важны защита береговой линии и грамотное использование прибрежных территорий. Это нужно и для экологии, и для будущего развития города.
</a:t>
            </a:r>
            <a:endParaRPr lang="en-US" sz="134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город решает свои проблемы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разные меры городской политики работают вместе и поддерживают качество жизни в плотном мегаполисе.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634" y="2633775"/>
            <a:ext cx="2830833" cy="225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6607" y="2633775"/>
            <a:ext cx="2830833" cy="225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Гонконг среди других глобальных городов Азии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 пересечении потоков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Гонконг часто сравнивают с Сингапуром и Шанхаем, потому что он тоже связывает бизнес, транспорт и международную торговлю. Через него проходят люди, идеи и капиталы, а это делает город заметным в азиатской сети мегаполисов.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 внимание мира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 и Дубай привлекают туристов, компании и крупные мероприятия, и Гонконг находится в той же конкуренции. Ему важно сохранять удобство для инвесторов, путешественников и специалистов, которые выбирают, где работать и жить.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на одной панораме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смотреть на карту крупных городов Азии, Гонконг легко узнать по сочетанию гавани, небоскрёбов и плотной городской ткани. Эта панорама показывает не только красоту, но и его роль как одного из мировых центров.
</a:t>
            </a:r>
            <a:endParaRPr lang="en-US" sz="10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Гонконг важен для Азии и мира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особенно ценен тем, что соединяет морские, воздушные и деловые маршруты в одном пространстве. Это делает его удобным для международного обмена.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функции работают вместе: без одной из них глобальная роль Гонконга была бы заметно слабее.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ключевых функций Гонконга, основанная на общих справочных данных о городе.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Гонконг: компактный глобальный город Азии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Гонконг показывает, как в одном городе могут сочетаться финансы, порт, транспорт, туризм и многоязычная среда. Его успех основан на международных связях, а главные трудности связаны с жильём, экологией и нехваткой земли.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2026-05-31T12:24:23Z</dcterms:created>
  <dcterms:modified xsi:type="dcterms:W3CDTF">2026-05-31T12:24:23Z</dcterms:modified>
</cp:coreProperties>
</file>