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и водохранилища как часть водных ресурсов Земли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водоемы суши: ресурсы, жизнь, хозяйство.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озера и водохранилища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и водохранилища по-разному формируются, но одинаково важны для водоснабжения, энергетики и природы. Понимание их происхождения и режима помогает увидеть, как человек использует водные ресурсы и какие риски при этом возникают.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00" y="1102014"/>
            <a:ext cx="3614400" cy="348027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озерных котловин
</a:t>
            </a:r>
            <a:endParaRPr lang="en-US" sz="304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06300" y="1171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впадины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06300" y="1383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котловины возникают при движениях земной коры и часто имеют значительную глубину. Они нередко вытянуты, а их берега отличаются крутыми склонами и большой устойчивостью форм.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4406300" y="4005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Русловые изменения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406300" y="4217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озера возникают при перегибах русел, старицах и других изменениях речной сети. Их форма и размеры тесно связаны с деятельностью реки, а не только с рельефом суши.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4406300" y="3296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пород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406300" y="3508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распространения растворимых горных пород формируются карстовые котловины. Они обычно невелики по площади, но важны для местного водного режима и отличаются изменчивостью уровня.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4406300" y="2588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котловины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406300" y="2800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извержений и проседаний вулканических структур образуются глубокие чаши необычной формы. В таких озерах вода часто отличается высокой чистотой, а берега — резкой, почти замкнутой линией.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4406300" y="1879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Ледниковая обработка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4406300" y="2091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вытачивали и углубляли понижения рельефа, оставляя после отступления множество озер. Подобные водоемы особенно характерны для северных территорий с наследием древнего оледенения.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озера мира по площади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самые крупные водоемы, сопоставимые по площади. Разброс значений заметно велик: лидер резко превосходит остальные объекты, а несколько озер образуют отдельную группу гигантов.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озера сосредоточены в немногих природных районах и играют ключевую роль в водном балансе территорий.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энциклопедические данные по площади озер (актуально на момент подготовки)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уникальное пресноводное озеро России
</a:t>
            </a:r>
            <a:endParaRPr lang="en-US" sz="31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глубина Байкала достигает 1642 метров, поэтому оно считается самым глубоким озером мира. Огромная глубина связана с тектоническим происхождением котловины и формирует особые условия водообмена.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глубины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влияет на климат прибрежных территорий, поддерживает туризм, рыболовство и научные исследования. Его природное состояние имеет значение не только для России, но и для всей планеты.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региона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Байкале обитают уникальные организмы, не встречающиеся в других водоемах, включая знаменитую байкальскую нерпу. Такое биологическое своеобразие усиливает мировую ценность озера как природного наследия.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виды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Байкала отличается высокой прозрачностью и низкой минерализацией. Эти свойства связаны с особенностями питания озера, его глубиной и сравнительно медленным накоплением загрязняющих веществ.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 чистота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Байкале сосредоточена примерно пятая часть мировых запасов незамерзающей поверхностной пресной воды. Это делает озеро стратегически важным природным резервуаром и объектом особой охраны.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озера России: основные характеристики
</a:t>
            </a:r>
            <a:endParaRPr lang="en-US" sz="2647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российские озера различаются по происхождению, водности, солености и способам хозяйственного использования.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выделяется глубиной и запасами пресной воды, а остальные объекты важны прежде всего регионально: как транспортные, приграничные или минеральные ресурсы.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 и общеизвестные сведения об озерах России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19104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325" y="1294104"/>
            <a:ext cx="281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Экосистемная роль озер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поддерживают жизнь рыб, беспозвоночных, водоплавающих птиц и редких эндемичных видов. Разнообразие организмов особенно велико в прибрежной зоне, где взаимодействуют вода, почва и растительность.
</a:t>
            </a:r>
            <a:endParaRPr lang="en-US" sz="1078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озера смягчают колебания температуры воздуха и повышают влажность прилегающих территорий. Это особенно заметно в районах, где водная поверхность велика по сравнению с площадью суши.
</a:t>
            </a:r>
            <a:endParaRPr lang="en-US" sz="115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климат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озер формируют переходные природные комплексы с высокой биологической продуктивностью. Здесь сосредоточены места нереста, гнездования и кормления, поэтому состояние берегов напрямую влияет на устойчивость экосистемы.
</a:t>
            </a:r>
            <a:endParaRPr lang="en-US" sz="1078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экосистемы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накапливают воду и выравнивают сезонные колебания стока рек. Благодаря этому они уменьшают резкость паводков и поддерживают питание водных систем в более сухие периоды.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стока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 озер зависит от качества воды, состояния берегов и интенсивности хозяйственной нагрузки. При загрязнении даже крупный водоем быстро теряет способность поддерживать разнообразные живые организмы.
</a:t>
            </a:r>
            <a:endParaRPr lang="en-US" sz="1065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системы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ухудшается качество озерной воды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типичной цепочки деградации водоема при высокой хозяйственной нагрузке
</a:t>
            </a:r>
            <a:endParaRPr lang="en-US" sz="1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0450" y="2939746"/>
            <a:ext cx="2693700" cy="148100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 как искусственный водоем
</a:t>
            </a:r>
            <a:endParaRPr lang="en-US" sz="3028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 образуется при строительстве плотины на реке. Человек сознательно изменяет естественный сток, чтобы получить запас воды, которым можно управлять в нужные сезоны.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3506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водохранилища работают в связке с гидроэлектростанциями. Перепад уровней воды позволяет получать электроэнергию, а режим наполнения и сработки становится частью общей энергетической системы.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3507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роль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водоем помогает накапливать воду в многоводный период и использовать ее при дефиците. Это снижает последствия паводков и повышает надежность водоснабжения для населения и хозяйства.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стока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большинства озер, уровень водохранилища зависит не только от природных условий, но и от режима эксплуатации. Поэтому его состояние тесно связано с решениями человека.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Управляемый режим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энергетики, водохранилища используют для орошения, судоходства, рыбного хозяйства и промышленного водоснабжения. Один объект может одновременно выполнять несколько задач, усиливая значение реки для территории.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применение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водохранилищ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водоем может одновременно обеспечивать электроэнергию, воду для населения и сельского хозяйства, а также поддерживать транспорт и отдых.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 комплексные водохранилища: они объединяют несколько функций, но требуют точного режима эксплуатации и экологического контроля.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учебная схема функций водохранилищ; значения отражают условную значимость функций, а не официальную статистику
</a:t>
            </a:r>
            <a:endParaRPr lang="en-US" sz="11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крупнейшие водохранилища России так важны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Братское водохранилище: энергия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Братское водохранилище на Ангаре связано с одной из самых мощных гидроэлектростанций страны. Его огромная акватория обеспечивает регулирование стока, поддержку энергетики и водного хозяйства. Для сибирских территорий оно стало не только инженерным объектом, но и заметным элементом речного ландшафта.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Красноярское и Саяно-Шушенское: опора крупных рек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Красноярское и Саяно-Шушенское водохранилища возникли как часть крупных гидроузлов на Енисее. Они помогают сглаживать сезонные колебания стока, повышают надежность энергоснабжения и влияют на режим судоходства. Масштаб плотин наглядно показывает, как человек преобразует речную систему.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Рыбинское водохранилище: вода для хозяйства и 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Рыбинское водохранилище известно как один из первых крупных водных резервуаров России. Оно выполняет сразу несколько функций: поддерживает водоснабжение, помогает регулировать сток Волги и улучшает условия для транспортного использования реки. На его примере особенно заметно, как водоем меняет хозяйственный облик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озера и водохранилища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природный водоем отличается от искусственно созданного и как это отражается на его режиме и использовании.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формируется природными процессами, а водохранилище создается для управления стоком и решения хозяйственных задач. Главное различие проявляется в степени контроля человеком.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географии, обобщение по теме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особенно ценными озера, реки, подземные воды и ледники, а также требует бережного отношения к каждому доступному источнику.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вод Земли составляет пресная вода.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School, обзор по распределению воды на Земле
</a:t>
            </a:r>
            <a:endParaRPr lang="en-US" sz="11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водоемов
</a:t>
            </a:r>
            <a:endParaRPr lang="en-US" sz="298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стоки, которые приносят в воду органические вещества и соединения азота с фосфором. Именно они чаще всего запускают эвтрофикацию и снижение содержания кислорода.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загрязнения формируется несколькими источниками одновременно, поэтому эффективная защита водоемов требует комплексных мер на водосборе и в прибрежной зоне.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учебной географии и экологических обзоров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водоемы работают на экономику и людей
</a:t>
            </a:r>
            <a:endParaRPr lang="en-US" sz="2884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и водохранилища служат источником питьевой и промышленной воды. Их значение особенно велико там, где природный сток нестабилен или собственных водных ресурсов недостаточно для крупных городов и предприятий.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35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380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 используются для орошения и защиты от засухи. В районах с жарким и сухим климатом именно водоемы обеспечивают устойчивость урожая и снижают риски потерь в сельском хозяйстве.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382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570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водохранилища поддерживают работу гидроэлектростанций и улучшают условия судоходства. Они помогают сглаживать сезонные колебания стока и делают использование рек более предсказуемым для хозяйства.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6585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73520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Обмеление, загрязнение и зарастание берегов увеличивают расходы на очистку воды и снижают ценность водоемов. Поэтому любое хозяйственное использование требует учета природных ограничений и контроля нагрузки.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473535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риски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86285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поддерживают рыбное хозяйство и рекреацию, а красивые береговые ландшафты привлекают туризм. Для многих территорий это еще и источник дохода, связанный с сезонным отдыхом населения.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186300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отдых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хозяйственная нагрузка превращается в экологический ущерб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 антропогенного воздействия на озера и водохранилища.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00" y="1102014"/>
            <a:ext cx="3614400" cy="348027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 озера и водохранилища
</a:t>
            </a:r>
            <a:endParaRPr lang="en-US" sz="278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06300" y="1171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06300" y="1383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очистные сооружения уменьшают поступление органических веществ, нефтепродуктов и взвешенных частиц. Это первый и самый надежный барьер между хозяйственной деятельностью и водной экосистемой.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4406300" y="4005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берегов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406300" y="4217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растительность укрепляет берега, создает места обитания для животных и уменьшает смыв почвы. Ее сохранение повышает устойчивость водоема и поддерживает природное равновесие.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4406300" y="3296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качества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406300" y="3508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наблюдения позволяют вовремя заметить цветение воды, падение прозрачности и ухудшение кислородного режима. Ранняя диагностика делает восстановление дешевле и быстрее.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4406300" y="2588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удобрений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406300" y="2800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внесение удобрений снижает поступление азота и фосфора в воду. Без этого меры на сельскохозяйственных землях малоэффективны, потому что загрязнение приходит вместе с поверхностным стоком.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4406300" y="1879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Водоохранные зоны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4406300" y="2091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распашки берегов и застройки помогает сохранить прибрежную полосу, которая задерживает загрязнения и защищает берега от разрушения. Такие зоны особенно важны у крупных водоемов.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рационального водопользования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помогают экономить воду и уменьшать нагрузку на водоемы в быту, сельском хозяйстве и промышленности.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 основано на сокращении потерь и повторном использовании воды. Такие меры одновременно поддерживают хозяйство и сохраняют качество водных ресурсов.
</a:t>
            </a:r>
            <a:endParaRPr lang="en-US" sz="1373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природопользования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00" y="1294104"/>
            <a:ext cx="337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319104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водные ресурсы определяют жизнь общества
</a:t>
            </a:r>
            <a:endParaRPr lang="en-US" sz="2538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безопасной питьевой воде связан со здоровьем людей, санитарией и качеством повседневной жизни. Без надежного водоснабжения невозможно устойчивое развитие городов и сельских территорий.
</a:t>
            </a:r>
            <a:endParaRPr lang="en-US" sz="1104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используют воду как сырье, охлаждающий ресурс и средство технологических процессов. Поэтому наличие водоемов нередко влияет на размещение заводов и специализацию экономических районов.
</a:t>
            </a:r>
            <a:endParaRPr lang="en-US" sz="1078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орошения, животноводства и стабильного урожая. В засушливых районах именно водные ресурсы определяют, какие культуры можно выращивать и насколько надежным будет производство.
</a:t>
            </a:r>
            <a:endParaRPr lang="en-US" sz="1095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Водоемы влияют на расположение населенных пунктов, развитие транспорта и привлекательность территории. Крупные города исторически возникали там, где было удобно обеспечить людей водой и связью.
</a:t>
            </a:r>
            <a:endParaRPr lang="en-US" sz="1078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расселение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запасов и качества воды важно не только для настоящего, но и для следующих поколений. Ответственное водопользование помогает избежать дефицита, загрязнения и деградации экосистем.
</a:t>
            </a:r>
            <a:endParaRPr lang="en-US" sz="1139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ресурсов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ресурс и ответственность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и водохранилища обеспечивают людей водой, энергией и возможностями развития, но требуют бережного отношения. Их будущее зависит от того, насколько разумно общество сможет сочетать хозяйственные интересы с охраной природы.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2026-06-03T00:42:13Z</dcterms:created>
  <dcterms:modified xsi:type="dcterms:W3CDTF">2026-06-03T00:42:13Z</dcterms:modified>
</cp:coreProperties>
</file>