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недра Земли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внешний облик поверхности, а недра — внутреннее строение: горы и ядро формируют Землю.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Земли постоянно меняется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то поднимается, то разрушается и выравнивается. Внутренние силы создают горы и вулканы, а внешние медленно размывают породы и переносят обломки. На рельеф влияют тектоника, климат, породы и хозяйственная деятельность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47238"/>
            <a:ext cx="238229" cy="21175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57826"/>
            <a:ext cx="238229" cy="19058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совокупность всех неровностей земной поверхности: от высоких гор до низменных равнин. Он хорошо заметен и помогает понимать, где есть высоты и понижения.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— внутренние части Земли, скрытые под поверхностью. В них находятся вещества и процессы, которые влияют на образование гор, разломов и на появление полезных ископаемых.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 — природное вещество с определённым составом и свойствами. Например, твёрдость, цвет и блеск минералов отличаются, поэтому их можно узнавать и изучать.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порода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порода — природное образование, состоящее из одного или нескольких минералов. Породы формируются в разных условиях и отличаются прочностью, плотностью и поведением при разрушении.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твёрдая оболочка Земли, включающая земную кору и верхнюю часть мантии. Именно она «несёт» материки и океаническое дно и участвует в движениях плит.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суши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это участки с большими перепадами высот: вершины и крутые склоны меняют направление потоков воды и ветра. Равнины, наоборот, обычно имеют небольшие колебания высот и более ровную поверхность.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 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находятся высоко над уровнем моря, но их поверхность сравнительно ровная. Низменности и впадины лежат ниже окружающих территорий: там чаще накапливаются воды и осадки, поэтому рельеф может быть более «мягким».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основных форм рельефа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пороги абсолютной высоты и помогает связать форму рельефа с её местоположением на суше.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 на шкале, тем крупнее формы рельефа: горные территории встречаются на больших высотах, а равнинные — на меньших.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 абсолютной высоте; значения указаны по приведённым диапазонам (без привязки к конкретным регионам), 200–2000+ м.
</a:t>
            </a:r>
            <a:endParaRPr lang="en-US" sz="6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возникают, когда сталкиваются и «сдвигаются» литосферные плиты, а участки земной коры поднимаются. Также на рельеф влияет вулканизм, добавляя новые формы и высоты.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горном рельефе различают хребты, вершины, перевалы и долины. Хребты тянутся цепями, а долины и перевалы помогают понять, как «проложены» пути воды и горных потоков.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системы — Альпы, Кавказ, Гималаи и Анды. Высочайшая точка Земли — Джомолунгма (Эверест), 8848,86 м, известная благодаря точным измерениям высоты.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строение и примеры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34789"/>
            <a:ext cx="5426700" cy="18275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горных пород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различают по тому, как они образуются: из магмы, из накопленных частиц или в результате сильного изменения под давлением и температурой.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породы выглядят разными, в природе работает круговорот: одни виды могут переходить в другие при изменении условий в недрах.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горных пород по происхождению (школьный курс географии и геологии).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различаются твердостью, цветом, блеском, плотностью и формой кристаллов. Эти признаки помогают определять минералы в коллекциях и в природе, не путая их с похожими камнями.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делят на рудные, нерудные и горючие. Рудные связаны с рудами металлов, нерудные нужны для стройматериалов и сырья, а горючие дают топливо и энергию.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рудным относятся железные и медные руды, к нерудным — соль, песок, глина, а к горючим — уголь, нефть и природный газ. Всё это добывают из недр для строительства, промышленности и энергетики.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полезные ископаемые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рельеф Земли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одновременное действие внутренних и внешних сил: движение плит, вулканизм, землетрясения и разрушение пород.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внутренним силам относят движение литосферных плит, вулканизм и землетрясения. Они действуют изнутри: меняют положение участков коры и формируют горы, разломы и вулканы.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 поверхности появляются крупные формы рельефа, в том числе островные дуги. Эти процессы происходят не постоянно, но способны резко изменить местность за короткое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силы рельефообразования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создают резкие изменения — подъемы, разломы, извержения. Внешние силы постепенно «шлифуют» поверхность, уменьшая крутизну склонов и сглаживая формы.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внешние процессы идут медленнее, рельеф одновременно усложняется изнутри и выравнивается снаружи. На практике это дает сочетание крутых и сглаженных участков.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(соотношение скоростей), адаптация по школьным материалам по географии; дата: 2026-05-11
</a:t>
            </a:r>
            <a:endParaRPr lang="en-US" sz="7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— разрушение горных пород на месте, без переноса материала. Это первый шаг к изменению рельефа: порода становится слабее, трескается и легче размывается водой и ветром.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как начало разрушения пород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 усиливают перепады температур. Вода проникает в трещины, а при замерзании расширяется, постепенно разламывая породу на отдельные обломки.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 связано с изменением минералов под действием воды и кислорода. Порода «преобразуется» в новые соединения и теряет прежнюю прочность, даже если внешне выглядит почти целой.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выветривание происходит из-за живых организмов. Корни растений растут в трещинах, микроорганизмы выделяют вещества, а животные перемешивают почву, ускоряя разрушение пород.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воды, ветра и льда: три «скульптора» рельефа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выписывает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берег, где вода бежит после дождя и таяния снега. Сначала образуются промоины и небольшие углубления, затем долина расширяется, а по краям возникают поймы. Так река «рисует» рельеф каждый год, а иногда и после сильных ливней.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переносящий песок как конструктор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дуют устойчивые сухие ветры, песок начинает перемещаться по поверхности. Он подпрыгивает и перекатывается, а затем накапливается в местах, где скорость ветра уменьшается. Так возникают дюны и барханы — рельеф как след неутомимого переноса песчинок.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Ледник, который шлифует и углубляет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лед часто кажется неподвижным, но ледник медленно движется и «протирает» горные породы. Он сглаживает выступы, углубляет долины и оставляет после себя морены — скопления обломков. Поэтому ландшафт в горных районах после ледникового периода выглядит совсем иначе.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831" y="1178325"/>
            <a:ext cx="4922887" cy="3460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крупных форм суши и типичные абсолютные высоты. Это помогает увидеть, насколько разнообразны российские ландшафты.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включает как низменности, так и горные области. По одним и тем же материковым условиям территория может резко отличаться высотами и формами.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атласы и учебные курсы по географии (обобщенные ориентиры высот по регионам); дата: 2026-05-11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 крупнейших форм рельефа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диапазоны свели к реперным значениям: видно, что горные области отличаются от равнин по абсолютной высоте на тысячи метров.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высот показывает, почему в горах чаще встречаются резкие перепады и сложнее рельеф. Равнины, наоборот, обычно имеют более плавные очертания.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ориентиры по абсолютным высотам крупнейших форм рельефа; дата: 2026-05-11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глубиной растут температура и давление. Поэтому горные породы на больших глубинах ведут себя иначе: они нагреваются и становятся более пластичными.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верхняя твердая оболочка. Ниже находится мантия, а в центре Земли расположено ядро, которое делят на внешнюю и внутреннюю части.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 Земли связано с движением вещества в мантии и тектоническими процессами. Именно оно помогает менять строение земной коры и формировать крупные формы рельефа.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недр Земли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фактор изменения рельефа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 строительство меняют поверхность заметно быстрее, чем природные процессы. На местах работ появляются карьеры и отвалы, формируются искусственные выемки и насыпи.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города и плотины также перестраивают ландшафт. Возникают новые водоемы, меняется сток талых и дождевых вод, а значит усиливается или, наоборот, ослабевает размыв склонов.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овраг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эрозия: дождь или таяние снега постепенно размывает почву и углубляет русло.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87" y="1158200"/>
            <a:ext cx="4789325" cy="338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и их использование человеком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материалов из недр и основные направления их применения. Связь проста: породы дают сырье для строительства, производства и топлива.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«работа недр» дает и строительные материалы, и топливо. Поэтому рациональное использование ресурсов особенно важно.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географии/геологии (обобщенные сведения о происхождении и применении горных пород); дата: 2026-05-11
</a:t>
            </a:r>
            <a:endParaRPr lang="en-US" sz="6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формируется взаимодействием внутренних и внешних сил. Недра содержат горные породы, минералы, полезные ископаемые и внутреннее тепло, влияющее на кору. Человек также изменяет поверхность, поэтому важно беречь ресурсы страны.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рельеф — результат «работы» Земли и людей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2026-05-11T18:31:59Z</dcterms:created>
  <dcterms:modified xsi:type="dcterms:W3CDTF">2026-05-11T18:31:59Z</dcterms:modified>
</cp:coreProperties>
</file>