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самые мелкие и многочисленные живые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бактерий огромен, хотя сами они почти невидимы.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это одноклеточные организмы без оформленного ядра. Они появились очень давно, освоили разные среды и живут даже там, где другим существам трудно выжить.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бактерии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Размер, форма и строение бактерий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настолько малы, что их измеряют в микрометрах. Без микроскопа рассмотреть их нельзя, а увидеть можно только отдельные клетки или их скопления.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бактерии бывают шаровидные, палочковидные, изогнутые и спиральные. Форма помогает отличать их друг от друга и связана с особенностями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бактерии есть оболочка, цитоплазма и наследственное вещество. Но у неё нет ядра и многих сложных частей, которые есть у клеток растений и животных.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работа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простого устройства бактерии быстро обмениваются веществами, растут и делятся. Это одно из главных преимуществ, которое делает их очень успешными живыми организмами.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 и простое строение помогают бактериям легче переживать изменения среды. Поэтому они могут жить в самых разных местах и быстро заселять новые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бактерии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их главная среда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плодородной почве бактерий особенно много. Здесь есть влага, воздух и остатки организмов, которыми они питаются. Именно поэтому почва кажется невидимым, но очень оживлённым миром.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воздух вокруг нас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постоянно попадают в реки, моря и воздух. Одни свободно плавают в воде, другие переносятся каплями и пылью. Их количество зависит от температуры, чистоты и влажности среды.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живыми организмами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живут на коже, в ротовой полости, на листьях растений и внутри животных. На иллюстрации можно показать микроскопическое изображение бактерий или места, где они встречаются чаще всего.
</a:t>
            </a:r>
            <a:endParaRPr lang="en-US" sz="10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размножаются бактерии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реальное измерение, а типичный пример удвоения числа клеток при делении.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хорошем питании численность растёт очень быстро, поэтому даже одна бактерия за короткое время даёт большое потомство.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типичному делению бактерий каждые 30 минут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1131" y="148335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бактерии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Разлагают остатки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бактерии получают питание из остатков растений и животных. Они разрушают сложные вещества и возвращают их в природный круговорот, делая почву более богатой.
</a:t>
            </a:r>
            <a:endParaRPr lang="en-US" sz="1254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готовую пищу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бактерии питаются уже готовыми органическими веществами. Такие виды находят пищу в почве, воде, на поверхностях предметов и внутри других организмов.
</a:t>
            </a:r>
            <a:endParaRPr lang="en-US" sz="122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энергию от 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создавать нужные вещества, используя свет. Это помогает им жить там, где мало готовой пищи, но достаточно освещения и воды.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энергию из 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бактерии, которые используют соединения серы, железа или азота. Такое питание кажется необычным, но именно оно позволяет им существовать в очень разных условиях.
</a:t>
            </a:r>
            <a:endParaRPr lang="en-US" sz="12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вредные бактерии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бактерии могут приносить пользу, быть нейтральными или вызывать болезни.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мир бактерий включает помощников и возбудителей заболеваний, поэтому важно знать не только их вред, но и пользу.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бактерий по их значению для 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 организме человека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кишечнике живут полезные бактерии, которые помогают переваривать пищу. Они участвуют в работе пищеварительной системы и поддерживают её нормальное состояние каждый день.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 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помогают образованию витаминов группы B и витамина K. Без них организму было бы труднее поддерживать многие важные процессы.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вредных микробов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занимают место и не дают опасным микробам легко размножаться. Так они помогают организму сохранять равновесие и сопротивляться нежелательным микробам.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Невидимое соседство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чувствует большинство таких бактерий, но их работа постоянно продолжается. Это хороший пример того, как маленькие организмы влияют на здоровье.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деление бактерии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бесполого деления бактериальной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минут
</a:t>
            </a:r>
            <a:endParaRPr lang="en-US" sz="5106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типичный интервал деления многих бактерий в благоприятных условиях.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быстрое деление помогает бактериям очень быстро увеличивать численность и заселять новые места.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размножении бактерий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бактерий больше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бактерий сосредоточено там, где есть влага, питательные вещества и остатки живых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главный «дом» бактерий: именно там условия чаще всего наиболее благоприятны для их жизни и размножения.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биологии; данные условные, 2025.
</a:t>
            </a:r>
            <a:endParaRPr lang="en-US" sz="12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 природе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354700" y="1877884"/>
            <a:ext cx="44037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разрушают опавшие листья, погибшие растения и остатки животных, превращая их в более простые вещества, которые снова становятся частью почвы.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54700" y="2676925"/>
            <a:ext cx="4977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работе бактерий питательные вещества не исчезают из природы, а возвращаются в почву и воду, где снова могут использоваться живыми организмами.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54700" y="3475975"/>
            <a:ext cx="55005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связывают азот и делают его доступным для растений. Это помогает им расти лучше и повышает плодородие почвы.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354700" y="4268300"/>
            <a:ext cx="5970300" cy="701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бактерий природные остатки разлагались бы намного медленнее, а почва постепенно беднела бы. Поэтому бактерии поддерживают устойчивость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Вкус, который создают бактерии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и кефир появляются не сами по себе: в их приготовлении участвуют молочнокислые бактерии. Они превращают сахар в молочную кислоту, из-за чего продукт становится густым, получает характерный вкус и дольше хранится.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и квашеные овощи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производстве сыра, квашеной капусты и солёных огурцов тоже используют полезные бактерии. Они помогают продуктам созревать, менять вкус и сохранять качество. Именно поэтому такие продукты часто называют ферментированными.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кухни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привычные продукты связаны с работой микробов, хотя их не видно невооружённым глазом. Человек использует это свойство уже давно, потому что бактерии помогают получать вкусную и безопасную пищу.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бактерии помогают делать продукты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36523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5048" y="1111173"/>
            <a:ext cx="274106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6268" y="2593023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618373"/>
            <a:ext cx="391500" cy="34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защититься от вредных бактерий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 мылом уменьшает число бактерий, которые попадают на еду, в рот и на предметы. Это простая, но очень важная привычка.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питья и приготовления пищи нужна чистая вода. Если вода загрязнена, вместе с ней в организм могут попасть болезнетворные бактерии.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зубами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чистка зубов помогает уменьшить число бактерий во рту и снижает риск кариеса. Полезно также ограничивать сладкое и посещать стоматолога.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Мытые продукты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 нужно тщательно мыть перед едой. На их поверхности могут находиться бактерии из почвы, воды или с рук человека.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по назначению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действуют только на бактерии и не помогают при вирусных инфекциях. Поэтому их принимают только по назначению врача и строго по инструкции.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правильно пользоваться антибиотиками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число выживших бактерий может снова вызвать болезнь и передать устойчивость другим клеткам.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соблюдается курс лечения, тем меньше шансов у устойчивых бактерий сохранить и усилить свои позиции.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школьного курса биологии; данные условные, 2025.
</a:t>
            </a:r>
            <a:endParaRPr lang="en-US" sz="12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 бактерий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помогают человеку в разных областях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полезны не только в природе, но и в технологиях, где их свойства помогают получать продукты, очищать среду и улучшать почвы.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школьного курса биологии, 2025.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роста бактерий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основные факторы среды влияют на размножение бактерий.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бактерий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под микроскопом
</a:t>
            </a:r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рассматривают форму, размер и строение бактерий. Это помогает понять, к какому типу относится микроорганизм и как он выглядит.
</a:t>
            </a:r>
            <a:endParaRPr lang="en-US" sz="134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на средах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бактерии помещают на питательные среды, чтобы изучить их рост, колонии и поведение в разных условиях. Так получают больше материала для исследования.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
</a:t>
            </a:r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определения вида используют анализ ДНК. Он помогает различать похожие бактерии и находить источник инфекции в медицине и природе.
</a:t>
            </a:r>
            <a:endParaRPr lang="en-US" sz="135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бактериях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330150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маленькие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настолько малы, что увидеть их можно только под микроскопом. Их размеры измеряются в микрометрах, поэтому они остаются невидимыми для глаза.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316804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многочисленные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встречаются почти везде: в почве, воде, воздухе, на коже и внутри живых существ. Их численность огромна, потому что они быстро размножаются.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303452" y="2133700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пользе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бактерии помогают людям, растениям и природе, а другие вызывают болезни. В мире бактерий есть и полезные помощники, и опасные возбудители.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2316804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приспособленцы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могут жить в жаре, холоде, сухости и при нехватке кислорода. Такая выносливость позволяет им заселять почти любые уголки Земли.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303452" y="3930225"/>
            <a:ext cx="1879349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 разложении остатков, поддерживают плодородие почв и используются человеком в пищевой промышленности. Без них природные процессы шли бы иначе.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но незаменимые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невидимы глазу, но влияют на почву, продукты, здоровье и круговорот веществ. Понимание их роли помогает беречь природу, заботиться о себе и ценить микромир.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2026-05-29T14:04:17Z</dcterms:created>
  <dcterms:modified xsi:type="dcterms:W3CDTF">2026-05-29T14:04:17Z</dcterms:modified>
</cp:coreProperties>
</file>