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Слово: значение, форма, написание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 орфография: как устроено слово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разбор нужен каждому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показывает, как слово изменяется и почему в нём пишется именно эта буква. Он помогает не путать формы слова, находить орфограммы и уверенно выбирать окончания, суффиксы и приставки.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морфология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рассматривает слово не только по смыслу, но и по его принадлежности к части речи. Это помогает понять, как слово ведёт себя в предложении и с какими словами связано.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часть речи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постоянным признакам относят род, склонение, спряжение, вид и разряд. Они сохраняются у слова как у единицы языка и помогают отличать его от слов других групп.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падеж, время и лицо меняются в зависимости от употребления слова в речи. Именно эти признаки показывают, какую форму приняло слово в конкретном предложении.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помогают установить, как слова согласуются и управляются друг другом. Благодаря этому легче понять строение предложения и выбрать правильное написание формы.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в предложении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25177"/>
            <a:ext cx="4684800" cy="2280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и их главные признаки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части речи и признаки, которые важны для морфологического разбора и выбора орфографического правила.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подсказывает, какие признаки нужно искать и какое орфографическое правило применять к слову.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языка: части речи и их грамматические признаки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слова в предложении и выделения его грамматических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прилагательного начальной формой считается именительный падеж мужского рода единственного числа: высокий, красный, зимний. У глагола это неопределённая форма: читать, писать, думать. Именно с неё начинается точный морфологический разбор.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начальная форма у других частей речи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открывает словарь, он видит слово в начальной форме. Для существительного это именительный падеж единственного числа: книга, лес, тетрадь. Такая форма помогает быстро определить основу слова и его грамматические признаки.
</a:t>
            </a:r>
            <a:endParaRPr lang="en-US" sz="1239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форма существительного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слова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существительных и их окончания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слову помогает выбрать падеж и не ошибиться в окончании.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падежи равны по значению для разбора: именно вопрос и форма слова подсказывают нужное окончание.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морфология помогает в орфографии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написать окончание правильно, нужно определить род, склонение, число и падеж. Без этого легко спутать похожие формы и выбрать неверную букву.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в корне часто проверяют подбором однокоренного слова. Так сильная позиция помогает услышать нужную букву и избежать ошибки при письме.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приставок и суффиксов зависит от части речи и состава слова. Морфологический разбор показывает, где находится орфограмма и что именно нужно проверить.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суффиксы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форму слова, он быстрее находит нужное правило. Это особенно важно в заданиях, где одна и та же буква может встречаться в разных частях слова.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правила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684435"/>
            <a:ext cx="4684800" cy="212882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признаки, влияющие на написание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несколько признаков, и каждый из них помогает выбрать правильную форму и окончание.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языка: глагол и его формы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особенно важно: оно помогает выбрать безударное личное окончание, а неопределённая форма подсказывает написание -тся/-ться.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 разборе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начинается с того, что слово сравнивают с его начальной формой. Это помогает увидеть, какая часть слова меняется, а какая остаётся общей для всех форм.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начальная форма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сравнивает слово в тексте с начальной формой, он быстрее замечает окончание и точнее пишет слово. Такой приём особенно полезен при проверке безударных окончаний.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орфографией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называют число и падеж. Именно они помогают объяснить окончания в словах вроде в лесу, из леса, к лесу и не перепутать разные формы одного существительного.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Изменяемые формы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существительного определяют собственное или нарицательное значение, одушевлённость, род и склонение. Эти признаки не меняются и нужны для правильного выбора правила.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Спряжения глаголов и личные окончания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Безударное окончание выбирают не по слуху, а по спряжению и форме лица. Поэтому важно сначала определить начальную форму и поставить глагол в нужный контекст.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напрямую подсказывает личное окончание и помогает избежать ошибок в безударной позиции.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языка; обобщённая учебная схема без статистических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 травы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написано слово «трава», а рядом учитель просит подобрать проверку. После изменения формы становится отчётливо слышно и видно нужное окончание: «травы». Так орфограмма выделяется, а проверочное слово помогает выбрать букву без сомнений.
</a:t>
            </a:r>
            <a:endParaRPr lang="en-US" sz="1062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и лес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выделяет в слове «лесной» букву, которая вызывает вопрос, и ищет опору в однокоренном слове «лес». Связь слов показывает, какая часть остается общей. Проверка помогает не гадать, а опираться на смысл и форму.
</a:t>
            </a:r>
            <a:endParaRPr lang="en-US" sz="1148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его проверка: как увидеть орфограмму
</a:t>
            </a:r>
            <a:endParaRPr lang="en-US" sz="27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затруднения и правильную проверку: так легче избежать путаницы при морфологическом разборе.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пропуск проверки формы слова. Если опираться на вопрос, окончание и грамматические признаки, разбор становится точнее.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75" y="154571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04960"/>
            <a:ext cx="468000" cy="41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 и правописание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общее лексическое значение слова. Именно поэтому однокоренные слова помогают находить проверку и видеть, какая буква относится к общей части.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 уточняет значение слова. При разборе важно не смешивать её с частью корня, чтобы правильно определить строение слова и написание.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изменяется при склонении или спряжении. Оно показывает грамматическую форму слова и чаще всего именно его нужно проверять по вопросу и контексту.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образовывать новые слова или формы. Его наличие часто меняет значение, поэтому морфологический анализ должен учитывать, что именно образовалось.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форму слова от нового слова
</a:t>
            </a:r>
            <a:endParaRPr lang="en-US" sz="305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именно меняется в слове: только окончание или морфема внутри основы.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на примере «лесами»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«лесами» приводится к начальной форме «лес». Именно она позволяет понять, от какого слова строится разбор и какая форма использована в предложении.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имя существительное, которое обозначает предмет. В разборе важно сначала назвать часть речи, потому что от неё зависят дальнейшие признаки и способ проверки окончания.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и значение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является нарицательным, неодушевлённым, мужского рода, 2-го склонения. Эти признаки не меняются, даже если слово стоит в другой форме или в другом контексте.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множественного числа, творительный падеж объясняют окончание -ами. Такой вывод помогает увидеть связь между грамматической формой и написанием слова без ошибок.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 и вывод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орфограммы в слове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эти орфограммы встречаются особенно часто, потому что они связаны с изменением формы и строением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ученик умеет разбирать слово по грамматическим признакам, тем надёжнее он выбирает проверку для орфограммы.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орфограмм по материалам школьного курса русского языка; условная учебная шкала.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морфологии с речью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разобрано правильно, легче подобрать нужную форму и не исказить смысл. Это особенно важно там, где значение зависит от окончания и согласования.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выражения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изложениях, сочинениях и ответах в тетради разбор служит проверкой. Он подсказывает, где нужна форма слова, а где — новое слово или другая грамматическая конструкция.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письменной работе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помогает согласовывать слова в словосочетании и предложении. Благодаря этому речь звучит естественно, а связь между словами становится ясной.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построение фразы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 морфологического разбора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последовательность помогает не пропустить важные признаки и перейти от значения слова к его форме и написанию.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соблюдать порядок разбора, легче увидеть грамматические признаки, определить роль слова и проверить орфограммы.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помогает увидеть, как слово устроено и почему оно меняется именно так. Если внимательно разобрать форму, часть речи и окончание, орфографическая задача становится понятнее и решается увереннее.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подсказывает написание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2026-05-28T08:58:18Z</dcterms:created>
  <dcterms:modified xsi:type="dcterms:W3CDTF">2026-05-28T08:58:18Z</dcterms:modified>
</cp:coreProperties>
</file>