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515775"/>
            <a:ext cx="60756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Мнимальная сфера с наблюдателем в центре, где проецируются все светила.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3607800"/>
            <a:ext cx="77574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небесная сфера и системы координат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2708400" y="360000"/>
            <a:ext cx="60756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Физический и исторический контекст появления понятия небесной сферы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небесной сферы возникла ещё в античности у Пифагора и Аристотеля. Она описывает движение звёзд и планет в виде сферических оболочек, что легло в основу древних звёздных карт и геоцентрической модели мира, широко применявшейся в разных культурах для навигации и календарей.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небесная сфера?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Небесная сфера — это воображаемая сфера с центром в наблюдателе или в центре Земли, на которую проецируются все объекты неба для упрощения описания их видимого движения.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этой модели позволяет абстрагироваться от реальных расстояний, облегчая анализ астрономических явлений и построение систем координат для наблюдений.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8087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75262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круги и точки небесной сферы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64088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экватор возникает как проекция земного экватора на небесную сферу, а небесные полюса — это точки пересечения оси вращения Земли с этой сферой. Эти элементы задают основную ориентацию при астрономических измерениях.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64088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экватор и полюса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1263" y="3698175"/>
            <a:ext cx="3166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 — это точка на небесной сфере прямо над наблюдателем, а надир — напротив, под ним. Горизонт представляет собой большой круг, разделяющий видимую и невидимую части неба, служащий базой для горизонтальных координат.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801263" y="3080925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Зенит, надир и горизонт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678863"/>
            <a:ext cx="8416500" cy="2104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координаты: высота и азимут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7125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Высота — угол от горизонта до светила, варьируется от 0° на горизонте до 90° в зените. Например, в полдень Солнце достигает максимальной высоты.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19000" y="1433475"/>
            <a:ext cx="3465000" cy="10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Азимут — угол между направлением на север и вертикальной плоскостью к светилу, измеряется по часовой стрелке от 0° до 360°. На закате азимут Солнца близок к 270°.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04972" y="1477975"/>
            <a:ext cx="2734056" cy="3305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координаты: прямое восхождение и склонение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24925" y="178455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восхождение — это координата, аналогичная географической широте, отсчитываемая вдоль небесного экватора на восток от точки весеннего равноденствия, обычно в часах, где 1 час равен 15°.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212925" y="1784400"/>
            <a:ext cx="2406300" cy="27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Склонение — угол между небесным экватором и объектом, подобный долготе, принимает значения от −90° до +90°, определяя положение светила над или под экватором.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горизонтовой и экваториальной систем координат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Горизонтальные координаты меняются с течением времени и позицией наблюдателя, а экваториальные остаются постоянными для данной звезды.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координаты обеспечивают универсальное описание положения звёзд вне зависимости от места и времени наблюдения.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астрономии 10–11 класс, 2023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9988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Зенит — точка небесной сферы прямо над головой наблюдателя, максимальная высота над горизонтом в текущем месте.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281649" y="1685064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Надир — противоположная зениту точка на небесной сфере, расположенная прямо под ногами наблюдателя.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астрономические термины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52816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Небесный меридиан — большой круг, проходящий через зенит, надир и полюса небесной сферы, используемый для определения местного времени.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998849" y="3201851"/>
            <a:ext cx="33684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Кульминация — момент прохождения светила через небесный меридиан, когда оно достигает наивысшей точки над горизонтом.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определяют азимут и высоту светила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точных измерений высоты и азимута используют транспортир, теодолит и секстант, позволяющие определять углы с точностью до угловых минут, что важно для навигации и астрономии.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для измерений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Секстант измеряет угол между горизонтом и светилом, что позволяет вычислить высоту объекта. Эти данные учитывают географическую широту и дату, помогая определять точное положение Солнца или звёзд в небе.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секстанта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координат: шаги процесса
</a:t>
            </a:r>
            <a:endParaRPr lang="en-US" sz="2713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основе тригонометрии и времени наблюдения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Суточное вращение небесной сферы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Земли вокруг своей оси вызывает видимое суточное движение звёзд и планет, создавая иллюзию их движения по небесной сфере вокруг полюсов мира. Это вращение проявляется в равномерном изменении координат светил.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совершает полный оборот на 360° за 24 часа, что соответствует перемещению светил на 15° в час по небу. Это явление наглядно демонстрируют снимки с длительной экспозицией, фиксирующие звёздные треки.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системы координат в астрономии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750" y="2001176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 согласованность наблюдений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координат обеспечивают точное позиционирование светил, что важно для сопоставления наблюдений разных астрономов и обеспечения согласованности данных. Это облегчает обмен информацией между обсерваториями.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4376750" y="3452400"/>
            <a:ext cx="44073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координатных систем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программировании телескопов и планировании наблюдательных кампаний используются координатные системы. Они позволяют управлять позиционированием приборов и обеспечивают успешное выполнение космических миссий.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706793"/>
            <a:ext cx="4348200" cy="28477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координатных систем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ключевые характеристики четырёх систем координат, их точки отсчёта, зависимость от времени и места наблюдения, а также основные области применения.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системы координат определяется задачами: ориентация на месте — горизонтальная, научные исследования — экваториальная и другие специализированные.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астрономии для 10–11 классов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9988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Координаты небесной сферы используют для описания орбит планет и комет, обеспечивая возможность применения законов Кеплера, которые описывают движение тел по эллиптическим траекториям вокруг Солнца.
</a:t>
            </a:r>
            <a:endParaRPr lang="en-US" sz="1240" dirty="0"/>
          </a:p>
        </p:txBody>
      </p:sp>
      <p:sp>
        <p:nvSpPr>
          <p:cNvPr id="9" name="Text 2"/>
          <p:cNvSpPr txBox="1"/>
          <p:nvPr/>
        </p:nvSpPr>
        <p:spPr>
          <a:xfrm>
            <a:off x="5281650" y="1703121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 всемирного тяготения Ньютона требует точного определения положения тел для расчёта гравитационного влияния и динамики движения в солнечной системе.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небесной механики и их связь с координатами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5281650" y="3219897"/>
            <a:ext cx="33684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систем координат невозможно создавать карты движения объектов и прогнозировать их положение, что необходимо как для научных исследований, так и для практических космических миссий.
</a:t>
            </a:r>
            <a:endParaRPr lang="en-US" sz="127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78073"/>
            <a:ext cx="4348200" cy="33052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92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суточного движения звёзд в разных широтах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4903200" y="1713000"/>
            <a:ext cx="3880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экваторе все звёзды видны восходящими и заходящими, тогда как в полярных зонах часть звёзд не заходит за горизонт. В Москве Полярная звезда видна постоянно.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4903200" y="2918150"/>
            <a:ext cx="3880800" cy="11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полюсу, тем меньше звёзд заходит, что отражает особенности видимости и продолжительности наблюдения звёзд на разных широтах.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03200" y="4358525"/>
            <a:ext cx="38808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наблюдения, 2024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как ориентир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звезда находится почти точно на северном полюсе мира с отклонением около 0,7°. Это обеспечивает её надёжность как ориентир для определения направления на север.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Позиция Полярной звезды в 2024 году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Полярная звезда остаётся важным ориентиром для астрономов и исследователей, позволяя быстро устанавливать северное направление при наземных наблюдениях.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использование в ориентировании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Мореплаватели Древней Греции и викинги использовали Полярную звезду как ключевой ориентир для навигации в открытом море без компаса, что помогало им определять курс ночью.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в навигации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3222" y="-28725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4407300" cy="13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небесной сферы в современной науке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70475" y="208470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Экваториальная система координат лежит в основе современного составления звёздных каталогов, таких как Gaia DR3, который содержит данные о миллиарде звёзд с высокой точностью.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70475" y="3604050"/>
            <a:ext cx="3796800" cy="10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аппараты используют технологию star tracker для ориентации по звёздам, позволяя точно определять положение и направление в космосе благодаря автоматическим звездным ориентирам.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заблуждения при работе с небесной сферой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путаница между магнитным и истинным севером при определении азимута, что ведёт к неправильному ориентированию на местности.
</a:t>
            </a:r>
            <a:endParaRPr lang="en-US" sz="1700" dirty="0"/>
          </a:p>
        </p:txBody>
      </p:sp>
      <p:sp>
        <p:nvSpPr>
          <p:cNvPr id="9" name="Text 3"/>
          <p:cNvSpPr txBox="1"/>
          <p:nvPr/>
        </p:nvSpPr>
        <p:spPr>
          <a:xfrm>
            <a:off x="6048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рефракция искажает видимую высоту светил у горизонта, особенно на закате, поэтому необходимы специальные поправки для точных астрономических вычислений.
</a:t>
            </a:r>
            <a:endParaRPr lang="en-US" sz="1700" dirty="0"/>
          </a:p>
        </p:txBody>
      </p:sp>
      <p:sp>
        <p:nvSpPr>
          <p:cNvPr id="10" name="Text 4"/>
          <p:cNvSpPr txBox="1"/>
          <p:nvPr/>
        </p:nvSpPr>
        <p:spPr>
          <a:xfrm>
            <a:off x="3204000" y="2062950"/>
            <a:ext cx="2736000" cy="27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Некорректный перевод координат между системами без учёта момента наблюдения и географического положения может привести к существенным ошибкам в позиционировании светил.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и исторические открытия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II веке до н.э. Гиппарх создал первую подробную карту неба и заложил основы систем координат, которые используются до настоящего времени в астрономии.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Гиппарх — основатель звёздной систематики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Китайские астрономы использовали небесную сферу при создании астролябии. Арабский секстант и морская астролябия были ключевыми инструментами мореплавателей для определения положения на море.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навигационные инструменты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устройства небесной сферы и систем координат способствует глубокому пониманию космоса, развитию научного мышления и навыков точного ориентирования в пространстве.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понимания небесной сферы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2026-05-08T00:14:05Z</dcterms:created>
  <dcterms:modified xsi:type="dcterms:W3CDTF">2026-05-08T00:14:05Z</dcterms:modified>
</cp:coreProperties>
</file>