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песни: ласковые песни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песня, которая помогает уснуть и почувствовать заботу.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колыбельная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приходит в жизнь ребёнка очень рано. Её поют вечером, чтобы спокойно завершить день. В ней часто звучат слова о сне, звёздах, доме и доброй заботе взрослых.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мягко, потому что в ней много коротких фраз и плавных повторов. Такие слова легко запоминаются и не отвлекают ребёнка резкими звуками.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редко встретишь грубые или громкие слова. Она похожа на тихий шёпот, который не будит, а осторожно ведёт ко сну.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обращения вроде «баю-баю», «дитя» или «котик» создают тёплое настроение. Они словно говорят: «Всё спокойно, ты в безопасности».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колыбельную особенной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поёт колыбельные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может спеть не только мама. Это делают папы, бабушки, дедушки, а иногда и старшие дети. Главное — тёплый голос и доброе желание успокоить малыша.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знак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знакомая песня звучит перед сном, ребёнок чувствует рядом близкого человека. Так обычные вечерние минуты становятся очень уютными и спокойными.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25" y="1517888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400438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00438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268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06" y="52520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21281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поют в колыбельных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звёзд и месяца делает песню немного волшебной. Эти образы напоминают, что небо над головой спокойно, а ночь — светлая и добрая.
</a:t>
            </a:r>
            <a:endParaRPr lang="en-US" sz="1447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часто появляется спокойная ночь. Она не пугает, а будто укрывает дом мягким тёмным одеялом и помогает настроиться на отдых.
</a:t>
            </a:r>
            <a:endParaRPr lang="en-US" sz="1443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слышится уют дома, где всё на своём месте. Это помогает ребёнку почувствовать: вокруг привычный мир, в котором можно спокойно засыпать.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 и мягкие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котик или сонный ветерок делают колыбельную ласковой и домашней. Такие образы звучат просто и понятно даже самым маленьким слушателям.
</a:t>
            </a:r>
            <a:endParaRPr lang="en-US" sz="1352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желают тихого сна и хорошего утра. Это словно маленькое напутствие на ночь, которое оставляет после себя чувство спокойствия.
</a:t>
            </a:r>
            <a:endParaRPr lang="en-US" sz="13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тихая песня постепенно переводит внимание ребёнка в спокойный режим перед сном.
</a:t>
            </a:r>
            <a:endParaRPr lang="en-US" sz="1112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колыбельная помогает успокоиться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колыбельные полезны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помогает мягко завершить день. Ребёнок привыкает к знакомому порядку и легче переключается с игр на отдых.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ритуал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песни ребёнок слышит чёткие слова, рифмы и ритм. Так он лучше замечает, как звучит язык.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поёт, малыш чувствует заботу и спокойствие. Это делает соннее не только тело, но и настроение.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близость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родители поют детям свои колыбельные, но смысл у них часто похож. В них желают спокойной ночи, тихого сна и доброго утра. На карте мира такие песни словно соединяются мягкими звёздами.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ночь — много языков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колыбельная звучит совсем просто, а где-то — как маленькая музыкальная сказка. Но в любой стране она несёт одно и то же чувство: рядом есть дом, тепло и забота.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из разных домов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слова незнакомы, спокойный голос и плавная мелодия всё равно понятны. Колыбельная напоминает, что доброта и убаюкивание есть почти у всех народов мира.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понятная без перевода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есть у разных народов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колыбельные: простые и ласковые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колыбельных часто звучат знакомые слова: «баю-баю», «спи», «усни». Они повторяются, поэтому песня быстро запоминается и легко ложится на слух.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нередко встречаются котик, звёздочки, месяц и даже «серенький волчок». Эти образы делают вечер немного сказочным, но совсем не страшным.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колыбельная звучит по-домашнему, будто её поёт кто-то очень близкий. В ней мало лишних слов, зато много тепла, мягкости и заботы.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повтор не скучный, а полезный: он помогает ритму звучать ровно и мягко, как покачивание перед сном.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делают песню особенно спокойной и убаюкивающей.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презентации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сказочные герои в колыбельной выглядят добрыми и мягкими. Поэтому песня остаётся светлой, нежной и подходит для самого тихого вечернего настроения.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и сказка рядом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создают ощущение волшебства: будто ночь превращается в уютный мир, где всё спокойно, а рядом всегда есть ласковый голос и тёплая забота.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часто напоминает маленькую сказку, потому что в ней появляются луна, звёзды, добрый ветер и сон, который тихо идёт по комнате и не пугает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обычно поют без громких инструментов. Чаще всего слышен только голос, который звучит спокойно и не спешит, будто сам помогает комнате стать тише.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колыбельной почти всегда тихая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аккомпанемент и появляется, он очень лёгкий и незаметный. Мягкая музыка не отвлекает, а поддерживает убаюкивающий настрой и делает вечер особенно уютным.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голос в колыбельной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 колыбельной обычно мягкий и тёплый. Он звучит так, чтобы ребёнок не вздрагивал, а постепенно успокаивался и слушал без напряжения.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ровной и спокойной. Слова тянутся плавно, поэтому песня похожа на тихое покачивание, а не на громкий разговор или звонкую мелодию.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голос становится чуть ниже, чем в обычной речи. Такой звук кажется надёжным и ласковым, словно кто-то бережно сторожит сон.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и громкие всплески почти не встречаются. Колыбельная должна не удивлять, а убаюкивать, поэтому её звучание всегда очень бережное и ровное.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227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50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учат слышать язык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как слова могут созвучно откликаться друг другу. Рифма делает песню красивой, а звучание — легко запоминающимся и приятным на слух.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помогают услышать ритм и быстрее запомнить текст. Когда фразы возвращаются снова, язык становится понятнее и спокойнее, словно движется по знакомой дорожке.
</a:t>
            </a:r>
            <a:endParaRPr lang="en-US" sz="1388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колыбельных часто звучат добрые обращения и нежные слова. Они показывают, что язык умеет быть тёплым, заботливым и очень дружелюбным.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красоты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колыбельную, ребёнок встречает ритм, рифму и мелодию слов. Так песня становится первой маленькой школой красивого и внимательного слушания.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песню можно услышать дома, в дороге или в другом спокойном месте. Она помогает создать привычный вечерний порядок, где всё вокруг становится тише и добрее.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Колыбельную обычно поют перед ночным сном, когда день уже заканчивается. Иногда её тихо напевают и днём, если ребёнок устал и хочет немного отдохнуть.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поют колыбельные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в книгах и музыке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поэты писали колыбельные так, будто разговаривают с ребёнком очень тихо и ласково. Их строки легко читаются и звучат почти как шёпот.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превращали колыбельную в мелодию, которую хочется напевать снова и снова. В такой музыке простая тема становится особенно выразительной и запоминающейся.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встречаются в книгах, мультфильмах и музыкальных сборниках. Они помогают показать, что тихая песня тоже может быть настоящим произведением искусства.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громких эффектов колыбельная умеет тронуть слушателя. Её сила — в добром слове, плавной мелодии и спокойном настроении.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песня постепенно становится спокойной, тёплой и удобной для вечернего пения.
</a:t>
            </a:r>
            <a:endParaRPr lang="en-US" sz="116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колыбельная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остаются нужными, потому что они очень простые и понятные. Их легко петь, легко запомнить и приятно слышать даже самым маленьким слушателям.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 телефонами и мультфильмами живой голос остаётся особенным. В нём слышится настоящая забота, которую не заменит ни один экран.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подходят почти каждой семье и помогают каждый вечер начинать с одинакового спокойного ритуала. Такой привычный момент создаёт чувство порядка и уюта.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колыбельные не стареют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тихо поёт ту же колыбельную, которую когда-то слышала сама. Мама подхватывает знакомые слова, а ребёнок слушает, как будто открывает маленький семейный секрет. В этой песне живёт память нескольких поколений.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помнит бабушка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комнате загорается тёплый свет, и мама начинает знакомый напев. Рядом стоит бабушка, улыбается и вспоминает своё детство. Так одна колыбельная связывает людей мягче любых долгих разговоров.
</a:t>
            </a:r>
            <a:endParaRPr lang="en-US" sz="560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для всей семьи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как семейная память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песни — это музыка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делают вечер тише, сон спокойнее, а сердце — увереннее. В них живут любовь, семейная память и красота родного языка, поэтому эти песни так дороги детям и взрослым.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2026-05-24T08:00:38Z</dcterms:created>
  <dcterms:modified xsi:type="dcterms:W3CDTF">2026-05-24T08:00:38Z</dcterms:modified>
</cp:coreProperties>
</file>