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jpe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язык дорог и транспорта
</a:t>
            </a:r>
            <a:endParaRPr lang="en-US" sz="1412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читать дорогу по условным знакам.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которую можно прочитать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делают карту понятной без длинных объяснений: линии, цвета и символы показывают дороги, переходы, остановки и станции. Легенда помогает сразу прочитать каждый знак.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6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 по шагам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68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 легенду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откройте легенду: она объясняет, какой знак что означает. Без этого легко перепутать дорогу, мост, остановку или границу.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сравните линии по цвету и толщине. Эти признаки подсказывают, где дорога главная, а где показан небольшой проезд.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4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подписи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найдите подписи и масштаб. Они помогают понять название места и расстояние, которое занимает участок на местности.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дорога выглядит по-разному на картах, причина обычно в масштабе и назначении самой карты.
</a:t>
            </a:r>
            <a:endParaRPr lang="en-US" sz="12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элементы карты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68" dirty="0"/>
          </a:p>
        </p:txBody>
      </p:sp>
      <p:sp>
        <p:nvSpPr>
          <p:cNvPr id="8" name="Text 2"/>
          <p:cNvSpPr txBox="1"/>
          <p:nvPr/>
        </p:nvSpPr>
        <p:spPr>
          <a:xfrm>
            <a:off x="359988" y="145456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 карте обозначают дороги, реки, границы и маршруты. Их форма показывает, как проходит объект и где он меняет направление.
</a:t>
            </a:r>
            <a:endParaRPr lang="en-US" sz="931" dirty="0"/>
          </a:p>
        </p:txBody>
      </p:sp>
      <p:sp>
        <p:nvSpPr>
          <p:cNvPr id="9" name="Text 3"/>
          <p:cNvSpPr txBox="1"/>
          <p:nvPr/>
        </p:nvSpPr>
        <p:spPr>
          <a:xfrm>
            <a:off x="359988" y="118962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 карте
</a:t>
            </a:r>
            <a:endParaRPr lang="en-US" sz="1031" dirty="0"/>
          </a:p>
        </p:txBody>
      </p:sp>
      <p:sp>
        <p:nvSpPr>
          <p:cNvPr id="10" name="Text 4"/>
          <p:cNvSpPr txBox="1"/>
          <p:nvPr/>
        </p:nvSpPr>
        <p:spPr>
          <a:xfrm>
            <a:off x="359988" y="2351399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помогают отметить города, станции, остановки и важные места. По ним удобно находить нужный пункт на схеме.
</a:t>
            </a:r>
            <a:endParaRPr lang="en-US" sz="931" dirty="0"/>
          </a:p>
        </p:txBody>
      </p:sp>
      <p:sp>
        <p:nvSpPr>
          <p:cNvPr id="11" name="Text 5"/>
          <p:cNvSpPr txBox="1"/>
          <p:nvPr/>
        </p:nvSpPr>
        <p:spPr>
          <a:xfrm>
            <a:off x="359988" y="2086463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и отметки
</a:t>
            </a:r>
            <a:endParaRPr lang="en-US" sz="1031" dirty="0"/>
          </a:p>
        </p:txBody>
      </p:sp>
      <p:sp>
        <p:nvSpPr>
          <p:cNvPr id="12" name="Text 6"/>
          <p:cNvSpPr txBox="1"/>
          <p:nvPr/>
        </p:nvSpPr>
        <p:spPr>
          <a:xfrm>
            <a:off x="359988" y="3248225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разделяют объекты и делают карту читаемой. Они помогают быстро отличить один тип дороги или территории от другого.
</a:t>
            </a:r>
            <a:endParaRPr lang="en-US" sz="931" dirty="0"/>
          </a:p>
        </p:txBody>
      </p:sp>
      <p:sp>
        <p:nvSpPr>
          <p:cNvPr id="13" name="Text 7"/>
          <p:cNvSpPr txBox="1"/>
          <p:nvPr/>
        </p:nvSpPr>
        <p:spPr>
          <a:xfrm>
            <a:off x="359988" y="2983289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цвета
</a:t>
            </a:r>
            <a:endParaRPr lang="en-US" sz="1031" dirty="0"/>
          </a:p>
        </p:txBody>
      </p:sp>
      <p:sp>
        <p:nvSpPr>
          <p:cNvPr id="14" name="Text 8"/>
          <p:cNvSpPr txBox="1"/>
          <p:nvPr/>
        </p:nvSpPr>
        <p:spPr>
          <a:xfrm>
            <a:off x="359988" y="414505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насколько местность уменьшена на карте. Чем он крупнее, тем больше мелких деталей можно рассмотреть.
</a:t>
            </a:r>
            <a:endParaRPr lang="en-US" sz="931" dirty="0"/>
          </a:p>
        </p:txBody>
      </p:sp>
      <p:sp>
        <p:nvSpPr>
          <p:cNvPr id="15" name="Text 9"/>
          <p:cNvSpPr txBox="1"/>
          <p:nvPr/>
        </p:nvSpPr>
        <p:spPr>
          <a:xfrm>
            <a:off x="359988" y="388011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масштаб
</a:t>
            </a:r>
            <a:endParaRPr lang="en-US" sz="10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и цвет линий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68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линия часто обозначает узкую улицу, проезд или переулок. Она не привлекает много внимания и показывает менее значимый путь.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3210344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линия обычно выделяет главную дорогу. На учебных картах такие линии делают заметнее, чтобы маршрут было проще увидеть сразу.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6060689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Цветовой акцент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тоже помогает различать дороги. Более яркая линия часто означает важный путь, а спокойный оттенок — второстепенный участок.
</a:t>
            </a:r>
            <a:endParaRPr lang="en-US" sz="11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Шоссе, улицы и переулки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352550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Шоссе и магистрали на карте обычно показывают как самые заметные линии. Они шире, ярче и помогают сразу увидеть основной путь движения.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3207750" y="2352563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улицы изображают проще и тоньше. Так карта не перегружена, а мелкие пути остаются на втором плане.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6055500" y="2352563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проезды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Переулки и небольшие проезды рисуют ещё тоньше. По их виду понятно, что это локальные участки, а не основная трасса.
</a:t>
            </a:r>
            <a:endParaRPr lang="en-US" sz="13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проезжая часть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68" dirty="0"/>
          </a:p>
        </p:txBody>
      </p:sp>
      <p:sp>
        <p:nvSpPr>
          <p:cNvPr id="8" name="Text 2"/>
          <p:cNvSpPr txBox="1"/>
          <p:nvPr/>
        </p:nvSpPr>
        <p:spPr>
          <a:xfrm>
            <a:off x="359988" y="1458065"/>
            <a:ext cx="4067739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Проезжая часть — это место, по которому движется транспорт. На карте она показывает сам путь движения между поворотами и перекрёстками.
</a:t>
            </a:r>
            <a:endParaRPr lang="en-US" sz="1102" dirty="0"/>
          </a:p>
        </p:txBody>
      </p:sp>
      <p:sp>
        <p:nvSpPr>
          <p:cNvPr id="9" name="Text 3"/>
          <p:cNvSpPr txBox="1"/>
          <p:nvPr/>
        </p:nvSpPr>
        <p:spPr>
          <a:xfrm>
            <a:off x="359988" y="1189626"/>
            <a:ext cx="4067739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движется транспорт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359988" y="2681489"/>
            <a:ext cx="4067739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дорога выделена широкой линией, по ней обычно проходит более важный поток. Узкая линия чаще означает спокойный местный участок.
</a:t>
            </a:r>
            <a:endParaRPr lang="en-US" sz="1102" dirty="0"/>
          </a:p>
        </p:txBody>
      </p:sp>
      <p:sp>
        <p:nvSpPr>
          <p:cNvPr id="11" name="Text 5"/>
          <p:cNvSpPr txBox="1"/>
          <p:nvPr/>
        </p:nvSpPr>
        <p:spPr>
          <a:xfrm>
            <a:off x="359988" y="2413050"/>
            <a:ext cx="4067739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важность
</a:t>
            </a:r>
            <a:endParaRPr lang="en-US" sz="1202" dirty="0"/>
          </a:p>
        </p:txBody>
      </p:sp>
      <p:sp>
        <p:nvSpPr>
          <p:cNvPr id="12" name="Text 6"/>
          <p:cNvSpPr txBox="1"/>
          <p:nvPr/>
        </p:nvSpPr>
        <p:spPr>
          <a:xfrm>
            <a:off x="359988" y="3904929"/>
            <a:ext cx="4067739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линии можно увидеть, где дорога меняет направление. Это помогает представить, как по ней ехать без лишних догадок.
</a:t>
            </a:r>
            <a:endParaRPr lang="en-US" sz="1102" dirty="0"/>
          </a:p>
        </p:txBody>
      </p:sp>
      <p:sp>
        <p:nvSpPr>
          <p:cNvPr id="13" name="Text 7"/>
          <p:cNvSpPr txBox="1"/>
          <p:nvPr/>
        </p:nvSpPr>
        <p:spPr>
          <a:xfrm>
            <a:off x="359988" y="3636489"/>
            <a:ext cx="4067739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читается путь
</a:t>
            </a:r>
            <a:endParaRPr lang="en-US" sz="12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и развязки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форме линии понять, куда ведёт дорога и где она меняет уровень или направление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перекрёстков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68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Перекрёсток в виде прямого угла легко узнать по пересечению двух улиц. Он часто помогает понять, где дорога меняет направление и как связаны соседние кварталы.
</a:t>
            </a:r>
            <a:endParaRPr lang="en-US" sz="1088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Т-образный перекрёсток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Т-образное соединение показывает, что одна дорога упирается в другую. Такой вариант удобно искать в жилых районах, где движение спокойнее и схема проще.
</a:t>
            </a:r>
            <a:endParaRPr lang="en-US" sz="1088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Кольцо на 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Кольцевое соединение помогает транспорту двигаться по кругу и менять направление без резкого поворота. На карте оно выглядит как замкнутая петля.
</a:t>
            </a:r>
            <a:endParaRPr lang="en-US" sz="10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примера — мост и тоннель.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самых понятных ориентирa на карте помогают быстро понять, где дорога меняет уровень или направление.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теме урока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Паромы и переправы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68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воду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Паром показывает, что дорога не продолжается по берегу, а переходит через воду на другом транспорте. Такой знак особенно полезен у рек, озёр и проливов, где нет постоянного моста.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3210344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обычный мост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Переправа помогает понять, что участок пути зависит от времени, погоды и расписания. На карте она отмечает отдельную точку пересечения, а не непрерывную линию, как обычная дорога.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6060689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знак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видны берег, вода и знак переправы, маршрут нужно читать внимательнее. Он подсказывает, где транспорт меняет способ движения и где путь может прерываться.
</a:t>
            </a:r>
            <a:endParaRPr lang="en-US" sz="11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3737" y="1501464"/>
            <a:ext cx="437063" cy="49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3737" y="2695889"/>
            <a:ext cx="437063" cy="49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43737" y="3895534"/>
            <a:ext cx="437063" cy="499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знаки безопасности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68" dirty="0"/>
          </a:p>
        </p:txBody>
      </p:sp>
      <p:sp>
        <p:nvSpPr>
          <p:cNvPr id="14" name="Text 2"/>
          <p:cNvSpPr txBox="1"/>
          <p:nvPr/>
        </p:nvSpPr>
        <p:spPr>
          <a:xfrm>
            <a:off x="360000" y="1218125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для пешеходов
</a:t>
            </a:r>
            <a:pPr algn="l" indent="0" marL="0">
              <a:lnSpc>
                <a:spcPct val="115000"/>
              </a:lnSpc>
              <a:buNone/>
            </a:pPr>
            <a:r>
              <a:rPr lang="en-US" sz="4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Пешеходный переход на карте помогает быстро найти место, где дорогу можно пересекать безопаснее. Он особенно важен возле школ, остановок и оживлённых улиц.
</a:t>
            </a:r>
            <a:endParaRPr lang="en-US" sz="1102" dirty="0"/>
          </a:p>
        </p:txBody>
      </p:sp>
      <p:sp>
        <p:nvSpPr>
          <p:cNvPr id="15" name="Text 3"/>
          <p:cNvSpPr txBox="1"/>
          <p:nvPr/>
        </p:nvSpPr>
        <p:spPr>
          <a:xfrm>
            <a:off x="360000" y="2412553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Регулируемый перекрёсток
</a:t>
            </a:r>
            <a:pPr algn="l" indent="0" marL="0">
              <a:lnSpc>
                <a:spcPct val="115000"/>
              </a:lnSpc>
              <a:buNone/>
            </a:pPr>
            <a:r>
              <a:rPr lang="en-US" sz="4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 или знак регулирования показывает, что перекрёсток управляется сигналами. Это помогает понять, где движение машин и людей организовано по правилам.
</a:t>
            </a:r>
            <a:endParaRPr lang="en-US" sz="1102" dirty="0"/>
          </a:p>
        </p:txBody>
      </p:sp>
      <p:sp>
        <p:nvSpPr>
          <p:cNvPr id="16" name="Text 4"/>
          <p:cNvSpPr txBox="1"/>
          <p:nvPr/>
        </p:nvSpPr>
        <p:spPr>
          <a:xfrm>
            <a:off x="360000" y="3612201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4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знаки подсказывают безопасный путь рядом с дорогой. Если на схеме есть переход и светофор, участок стоит читать как более удобный для движения пешком.
</a:t>
            </a:r>
            <a:endParaRPr lang="en-US" sz="11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83" y="1784202"/>
            <a:ext cx="3276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6483" y="1784202"/>
            <a:ext cx="327600" cy="37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63283" y="1784202"/>
            <a:ext cx="327600" cy="37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точки карты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68" dirty="0"/>
          </a:p>
        </p:txBody>
      </p:sp>
      <p:sp>
        <p:nvSpPr>
          <p:cNvPr id="14" name="Text 2"/>
          <p:cNvSpPr txBox="1"/>
          <p:nvPr/>
        </p:nvSpPr>
        <p:spPr>
          <a:xfrm>
            <a:off x="360000" y="2495450"/>
            <a:ext cx="27504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Автобусные остановки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4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отмечает точку, где пассажир может войти в автобус или выйти из него. На карте это небольшой, но очень важный ориентир для построения маршрута.
</a:t>
            </a:r>
            <a:endParaRPr lang="en-US" sz="1288" dirty="0"/>
          </a:p>
        </p:txBody>
      </p:sp>
      <p:sp>
        <p:nvSpPr>
          <p:cNvPr id="15" name="Text 3"/>
          <p:cNvSpPr txBox="1"/>
          <p:nvPr/>
        </p:nvSpPr>
        <p:spPr>
          <a:xfrm>
            <a:off x="3196800" y="2495450"/>
            <a:ext cx="27504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Вокзалы и 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4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 или станция показывают место пересадки и ожидания транспорта. По таким точкам удобно понять, где маршрут становится длиннее или связывается с другой линией.
</a:t>
            </a:r>
            <a:endParaRPr lang="en-US" sz="1288" dirty="0"/>
          </a:p>
        </p:txBody>
      </p:sp>
      <p:sp>
        <p:nvSpPr>
          <p:cNvPr id="16" name="Text 4"/>
          <p:cNvSpPr txBox="1"/>
          <p:nvPr/>
        </p:nvSpPr>
        <p:spPr>
          <a:xfrm>
            <a:off x="6033600" y="2495450"/>
            <a:ext cx="27504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 точкам
</a:t>
            </a:r>
            <a:pPr algn="l" indent="0" marL="0">
              <a:lnSpc>
                <a:spcPct val="115000"/>
              </a:lnSpc>
              <a:buNone/>
            </a:pPr>
            <a:r>
              <a:rPr lang="en-US" sz="4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учебной карте есть несколько транспортных точек, по ним легче составить путь от дома до школы, секции или центра города без лишних поворотов.
</a:t>
            </a:r>
            <a:endParaRPr lang="en-US" sz="12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6441" y="3052271"/>
            <a:ext cx="2731200" cy="16536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2777" y="3052271"/>
            <a:ext cx="2731200" cy="165365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0025" y="3052271"/>
            <a:ext cx="2731200" cy="165365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как сравнение
</a:t>
            </a:r>
            <a:endParaRPr lang="en-US" sz="1812" dirty="0"/>
          </a:p>
        </p:txBody>
      </p:sp>
      <p:sp>
        <p:nvSpPr>
          <p:cNvPr id="14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68" dirty="0"/>
          </a:p>
        </p:txBody>
      </p:sp>
      <p:sp>
        <p:nvSpPr>
          <p:cNvPr id="15" name="Text 2"/>
          <p:cNvSpPr txBox="1"/>
          <p:nvPr/>
        </p:nvSpPr>
        <p:spPr>
          <a:xfrm>
            <a:off x="3206456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для автомобилей
</a:t>
            </a:r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Шоссе обычно изображают как более широкую и заметную дорогу. Рядом могут быть развязки, мосты и съезды, но смысл линии связан с автомобильным движением.
</a:t>
            </a:r>
            <a:endParaRPr lang="en-US" sz="1188" dirty="0"/>
          </a:p>
        </p:txBody>
      </p:sp>
      <p:sp>
        <p:nvSpPr>
          <p:cNvPr id="16" name="Text 3"/>
          <p:cNvSpPr txBox="1"/>
          <p:nvPr/>
        </p:nvSpPr>
        <p:spPr>
          <a:xfrm>
            <a:off x="6052792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смысл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сравнить эти объекты, важно помнить: форма линии подсказывает не только внешний вид, но и вид транспорта. По карте можно сразу понять, где едут машины, а где движется поезд.
</a:t>
            </a:r>
            <a:endParaRPr lang="en-US" sz="1155" dirty="0"/>
          </a:p>
        </p:txBody>
      </p:sp>
      <p:sp>
        <p:nvSpPr>
          <p:cNvPr id="17" name="Text 4"/>
          <p:cNvSpPr txBox="1"/>
          <p:nvPr/>
        </p:nvSpPr>
        <p:spPr>
          <a:xfrm>
            <a:off x="360104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для поездов
</a:t>
            </a:r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на карте выглядит как отдельная линия, которая тянется между станциями. Она не предназначена для машин и показывает путь поездов, а не обычного уличного движения.
</a:t>
            </a:r>
            <a:endParaRPr lang="en-US" sz="11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442539"/>
            <a:ext cx="4491900" cy="9181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и остановки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как маршрут проходит через остановки и чем он отличается от обычной дороги.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движение, а точки — места посадки и высадки. По такой схеме маршрут читается быстрее, чем по обычной карте улиц.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маршрута общественного транспорта
</a:t>
            </a:r>
            <a:endParaRPr lang="en-US" sz="8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сравнения дорог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как по основным признакам отличаются условные обозначения дорог. Это помогает быстро сравнивать участки карты без длинного описания.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заметным признаком оказывается толщина линии, но цвет и форма тоже важны. Вместе они помогают отличать крупные дороги от второстепенных.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условных знаков; без точных измерений
</a:t>
            </a:r>
            <a:endParaRPr lang="en-US" sz="8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313" y="1281268"/>
            <a:ext cx="4084500" cy="33027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найди знак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68" dirty="0"/>
          </a:p>
        </p:txBody>
      </p:sp>
      <p:sp>
        <p:nvSpPr>
          <p:cNvPr id="12" name="Text 2"/>
          <p:cNvSpPr txBox="1"/>
          <p:nvPr/>
        </p:nvSpPr>
        <p:spPr>
          <a:xfrm>
            <a:off x="657775" y="1311375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самую широкую линию на схеме. Обычно она обозначает главную дорогу или шоссе, по которому легче всего определить общий путь.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657775" y="2494054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Перекрёсток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отметь место, где линии пересекаются или соединяются. Это может быть обычный перекрёсток, Т-образный узел или кольцевая развязка.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657775" y="3676746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найди остановку, мост и тоннель. Сравни их с окружающими объектами и проверь, где дорога проходит над водой, а где — под препятствием.
</a:t>
            </a:r>
            <a:endParaRPr lang="en-US" sz="11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маршрут по знакам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условными знаками на участке карты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карте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68" dirty="0"/>
          </a:p>
        </p:txBody>
      </p:sp>
      <p:sp>
        <p:nvSpPr>
          <p:cNvPr id="8" name="Text 2"/>
          <p:cNvSpPr txBox="1"/>
          <p:nvPr/>
        </p:nvSpPr>
        <p:spPr>
          <a:xfrm>
            <a:off x="360132" y="1407316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линия обычно показывает более важную или крупную дорогу. По ней легче понять, где проходит основной путь и какие участки карты нужно читать внимательнее.
</a:t>
            </a:r>
            <a:endParaRPr lang="en-US" sz="831" dirty="0"/>
          </a:p>
        </p:txBody>
      </p:sp>
      <p:sp>
        <p:nvSpPr>
          <p:cNvPr id="9" name="Text 3"/>
          <p:cNvSpPr txBox="1"/>
          <p:nvPr/>
        </p:nvSpPr>
        <p:spPr>
          <a:xfrm>
            <a:off x="360132" y="1205630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линия
</a:t>
            </a:r>
            <a:endParaRPr lang="en-US" sz="931" dirty="0"/>
          </a:p>
        </p:txBody>
      </p:sp>
      <p:sp>
        <p:nvSpPr>
          <p:cNvPr id="10" name="Text 4"/>
          <p:cNvSpPr txBox="1"/>
          <p:nvPr/>
        </p:nvSpPr>
        <p:spPr>
          <a:xfrm>
            <a:off x="360132" y="2153418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нужна, чтобы расшифровать все знаки на карте. Без неё цвета, символы и линии могут быть непонятны и легко перепутаться между собой.
</a:t>
            </a:r>
            <a:endParaRPr lang="en-US" sz="831" dirty="0"/>
          </a:p>
        </p:txBody>
      </p:sp>
      <p:sp>
        <p:nvSpPr>
          <p:cNvPr id="11" name="Text 5"/>
          <p:cNvSpPr txBox="1"/>
          <p:nvPr/>
        </p:nvSpPr>
        <p:spPr>
          <a:xfrm>
            <a:off x="360132" y="1951732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карты
</a:t>
            </a:r>
            <a:endParaRPr lang="en-US" sz="931" dirty="0"/>
          </a:p>
        </p:txBody>
      </p:sp>
      <p:sp>
        <p:nvSpPr>
          <p:cNvPr id="12" name="Text 6"/>
          <p:cNvSpPr txBox="1"/>
          <p:nvPr/>
        </p:nvSpPr>
        <p:spPr>
          <a:xfrm>
            <a:off x="360267" y="2899521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отличается тем, что дорога проходит над водой, дорогой или другим препятствием. Обычная дорога не меняет высоту и не делает такой переход.
</a:t>
            </a:r>
            <a:endParaRPr lang="en-US" sz="831" dirty="0"/>
          </a:p>
        </p:txBody>
      </p:sp>
      <p:sp>
        <p:nvSpPr>
          <p:cNvPr id="13" name="Text 7"/>
          <p:cNvSpPr txBox="1"/>
          <p:nvPr/>
        </p:nvSpPr>
        <p:spPr>
          <a:xfrm>
            <a:off x="360267" y="2697834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и дорога
</a:t>
            </a:r>
            <a:endParaRPr lang="en-US" sz="931" dirty="0"/>
          </a:p>
        </p:txBody>
      </p:sp>
      <p:sp>
        <p:nvSpPr>
          <p:cNvPr id="14" name="Text 8"/>
          <p:cNvSpPr txBox="1"/>
          <p:nvPr/>
        </p:nvSpPr>
        <p:spPr>
          <a:xfrm>
            <a:off x="360267" y="3645623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Остановку ищут среди транспортных точек, отмеченных рядом с дорогой или маршрутом. Она показывает место, где пассажиры могут сесть или выйти.
</a:t>
            </a:r>
            <a:endParaRPr lang="en-US" sz="831" dirty="0"/>
          </a:p>
        </p:txBody>
      </p:sp>
      <p:sp>
        <p:nvSpPr>
          <p:cNvPr id="15" name="Text 9"/>
          <p:cNvSpPr txBox="1"/>
          <p:nvPr/>
        </p:nvSpPr>
        <p:spPr>
          <a:xfrm>
            <a:off x="360267" y="3443937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остановка
</a:t>
            </a:r>
            <a:endParaRPr lang="en-US" sz="931" dirty="0"/>
          </a:p>
        </p:txBody>
      </p:sp>
      <p:sp>
        <p:nvSpPr>
          <p:cNvPr id="16" name="Text 10"/>
          <p:cNvSpPr txBox="1"/>
          <p:nvPr/>
        </p:nvSpPr>
        <p:spPr>
          <a:xfrm>
            <a:off x="360132" y="4391725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транспорта помогает увидеть направление движения и порядок остановок. Такой знак особенно полезен, когда нужно быстро понять, куда идёт автобус или поезд.
</a:t>
            </a:r>
            <a:endParaRPr lang="en-US" sz="831" dirty="0"/>
          </a:p>
        </p:txBody>
      </p:sp>
      <p:sp>
        <p:nvSpPr>
          <p:cNvPr id="17" name="Text 11"/>
          <p:cNvSpPr txBox="1"/>
          <p:nvPr/>
        </p:nvSpPr>
        <p:spPr>
          <a:xfrm>
            <a:off x="360132" y="4190039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транспорта
</a:t>
            </a:r>
            <a:endParaRPr lang="en-US" sz="9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Умеешь читать карту дорог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можете читать карту как схему движения: сначала смотреть легенду, затем сравнивать линии, знаки и точки. Так проще находить маршрут, понимать транспорт и замечать сложные участки дороги.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2026-07-25T20:01:35Z</dcterms:created>
  <dcterms:modified xsi:type="dcterms:W3CDTF">2026-07-25T20:01:35Z</dcterms:modified>
</cp:coreProperties>
</file>