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имён существительных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помогают точно понимать смысл речи.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падежей речь была бы менее точной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связывают слова в предложении и показывают, кто действует, на кого направлено действие и о чём идёт речь. Благодаря им русский язык остаётся ясным даже при свободном порядке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первый шаг к пониманию роли существительного в предложении.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входят в систему русского языка, а именительный открывает её как словарная форма.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принадлежность и отсутствие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родительный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 вопросы кого? чего? и часто показывает, что чего-то нет, не хватает или что часть принадлежит целому. Его легко увидеть в выражениях с отрицанием и количеством.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он передаёт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встречается рядом со словами у, без, около, для, от, до. Он помогает уточнить отношения между предметами: край стола, стакан воды, много яблок.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кому и чему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показывает того, кому адресовано действие или кому предназначён предмет, поэтому часто связан с передачей, помощью и обращением.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заметен в сочетаниях с предлогами к и по, когда речь идёт о направлении: к школе, по дороге, к другу.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примерах важно понять, кто получает действие или пользу: дать другу, помочь сестре, написать бабушке.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падежа свой вопрос, и именно он помогает быстро распознать форму существительного в предложении.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шести падежей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подобран верно, падеж определить намного легче, даже когда формы слов похожи.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русскому языку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на что направлено действие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употребляется со словами в, на, за, через: читать книгу, собирать грибы, идти в парк, перейти через мост.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существительных форма нередко совпадает с родительным: вижу брата, кота, учителя.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 вопросы кого? что? и обычно показывает, на какой предмет или лицо направлено действие.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существительных форма обычно совпадает с именительным: вижу стол, дом, лес.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избежать путаницы в похожих формах.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падеж: чем и с кем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совершается инструментом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помогает назвать предмет, которым выполняют действие. Ручка, кисть, карандаш или ложка становятся тем, чем пользуются в нужный момент. Поэтому этот падеж особенно часто встречается в описании труда, учёбы и повседневных дел.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роль или состояние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может называть не только орудие, но и роль человека или предмета. В предложениях вроде быть учеником или стать помощником он помогает точнее понять, кем является лицо в данный момент.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другой участник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показывает и совместность: действие происходит не в одиночку, а вместе с кем-то. В таких случаях слова подчеркивают связь между людьми, как в выражениях с другом, с сестрой или с классом.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53" y="1145300"/>
            <a:ext cx="464898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для запоминания связи между вопросом, значением и примером.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падежей: вопросы и значения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определить роль существительного, а значение и пример подтверждают правильный выбор падежа.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русскому языку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9427" y="1653906"/>
            <a:ext cx="3645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падеж: о ком и о чём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разговора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часто показывает, о чём говорят или пишут. Он помогает обозначить тему сообщения: о книге, об уроке, о городе, о событии, о человеке.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положение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падежом легко назвать место, где что-то находится или происходит. В речи часто встречаются сочетания: в классе, на столе, при школе, в городе.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 с предлогом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обычно употребляется вместе с предлогами о, об, в, на, при. Предлог подсказывает форму слова, а вопрос помогает понять его роль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важно, когда слово звучит похоже, но меняет форму по-разному: у одушевлённых и неодушевлённых существительных работают разные модели.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модели винительного падежа помогают не путать похожие формы слов.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русской грамматики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слова сохраняется во всех формах, а окончание меняется в зависимости от падежа и роли слова в предложении.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по падежам на примере слова «книга»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влияет прежде всего на окончание, поэтому по форме можно определить грамматическую связь слова с другими словами.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«Падежи имён существительных»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существительных и их изменение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существительного показывает его грамматическую форму. Оно меняется не случайно: на него влияют род, число и склонение, поэтому важно рассматривать слово целиком.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разных типов падежные формы отличаются по-разному. Например, в словах стол, книга, море можно увидеть разные окончания: столом, книги, морем.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только на вопрос, можно ошибиться. Поэтому нужно сопоставлять вопрос, предлог и окончание: вместе они точно указывают нужную форму существительного.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помогает определить падеж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предлог сужает выбор падежа, но окончательное решение принимают вопрос и смысл слова в предложении.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падежа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ученик видит только предлог и сразу называет падеж. На самом деле нужно ещё задать вопрос, проверить окончание и учесть одушевлённость слова.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особенно заметна в похожих парах: книга — книгу, стол — стол, друг — о друге. Такие формы легко перепутать, если не сравнивать их в контексте всего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возрастает, когда формы слов совпадают или почти совпадают, а предлог не даёт однозначного ответа без вопроса.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путают падежи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пары с похожими формами и предлогами: именно они чаще всего вызывают ошибки при разборе.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повторения 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в устной и письменной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падежи помогают быстро и точно выразить мысль, чтобы собеседник сразу понял, кто действует, кому адресовано сообщение и о чём идёт речь.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письменных работах правильный падеж делает текст грамотным и связным. Ошибка в форме слова может нарушить смысл и показать, что связь между словами определена неверно.
</a:t>
            </a:r>
            <a:endParaRPr lang="en-US" sz="1397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падежи особенно важны при разборе предложений и выполнении упражнений. Они учат внимательно читать вопрос, предлог и окончание каждого существительного.
</a:t>
            </a:r>
            <a:endParaRPr lang="en-US" sz="1344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употреблены падежи, тем яснее и выразительнее речь. Это касается и коротких ответов, и развернутых текстов, и обычного общения в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652512"/>
            <a:ext cx="3975900" cy="19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вопрос и пример для каждого падежа.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шести падежам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предлог вместе помогают определить падеж и выбрать нужную форму существительного.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повторение по теме «Падежи имён существительных»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строить точную речь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показывают, как слово связано с другими словами в предложении. Если уметь задавать вопрос, замечать предлог и окончание, можно писать и говорить гораздо грамотнее.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2026-05-22T15:31:05Z</dcterms:created>
  <dcterms:modified xsi:type="dcterms:W3CDTF">2026-05-22T15:31:05Z</dcterms:modified>
</cp:coreProperties>
</file>