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спросила у кукушки…»: тема судьбы, времени и внутреннего вопроса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вопрос о будущем превращается у Ахматовой в размышление о судьбе.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умеет несколькими строками передать сложное чувство. В стихотворении «Я спросила у кукушки…» обычная жизненная сцена становится разговором о времени, ожидании и внутренней тревоге.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точность слова и скрытая глубина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 не сам автор, а лирическая героиня: её обращение к кукушке звучит как личный, почти доверительный разговор с природой.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делает стихотворение похожим на короткий внутренний монолог, где внешне тихая речь раскрывает сильное переживание.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связан с будущим. В нём слышны надежда и тревога одновременно: героиня хочет узнать, что ждёт её впереди.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и её главный вопрос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представлениях кукушка связана с подсчётом прожитых лет и с гаданием о судьбе. Поэтому её голос воспринимается как знак, от которого ждут ответа о жизни человека. В стихотворении этот образ сразу настраивает на серьёзный и немного тревожный тон.
</a:t>
            </a:r>
            <a:endParaRPr lang="en-US" sz="868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Птица, которая «считает» годы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Ахматовой кукушка звучит не как часть пейзажа, а как собеседник, от которого зависит надежда на предсказание. Одинокая птица, лесная тишина и напряжённое ожидание создают образ момента, когда человек особенно остро чувствует неизвестность будущего.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леса и ожидание ответа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кукушки в народной традиции и в стихотворении
</a:t>
            </a:r>
            <a:endParaRPr lang="en-US" sz="24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простых образов соединяются в размышление о судьбе и времени.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работают на одну мысль: человек ищет ответ о будущем, но слышит прежде всего собственное внутреннее чувство.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А. Ахматовой «Я спросила у кукушки…»
</a:t>
            </a:r>
            <a:endParaRPr lang="en-US" sz="123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стихотворения и их смысл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Обращение к кукушке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начинает с личного обращения к птице, словно ищет у природы ответ на свой вопрос.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Размышление о судьбе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кукушки усиливает тему счёта лет и приводит к мысли о том, что жизнь не подвластна человеку полностью.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Вопрос о будущем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 центре оказывается неизвестность: будущее не дано человеку заранее, и это вызывает тревожное ожидание.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судьбы и времени в стихотворении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переходов в тексте Ахматовой.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спокойно и сдержанно, но именно эта краткость делает скрытое волнение особенно заметным для читателя.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внешней тишиной и внутренним беспокойством помогает понять, почему текст так выразителен и легко запоминается.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выбирает немного слов и не объясняет чувства прямо: напряжение рождается из паузы, вопроса и недосказанности.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стихотворения: простота и внутреннее напряжение
</a:t>
            </a:r>
            <a:endParaRPr lang="en-US" sz="22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даже в коротком тексте главная мысль поддерживается несколькими связанными темами.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стихотворения — судьба, а время и ожидание усиливают ощущение неизвестности.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А. А. Ахматовой «Я спросила у кукушки…»
</a:t>
            </a:r>
            <a:endParaRPr lang="en-US" sz="109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стихотворения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природа не просто окружает героиню: кукушка, лесная тишина и одиночество создают пространство, где вопрос о будущем звучит особенно серьёзно и ясно.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пейзаж помогает показать состояние человека без длинных объяснений. Природа становится тихим собеседником, который не отвечает словами, но усиливает смысл переживания.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участник разговора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стихотворения: краткость, точность, выразительность
</a:t>
            </a:r>
            <a:endParaRPr lang="en-US" sz="2299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выбирает простую лексику без лишних украшений, поэтому каждое слово звучит особенно весомо. Такая сдержанность помогает сосредоточить внимание на переживании героини, а не на внешней картине.
</a:t>
            </a:r>
            <a:endParaRPr lang="en-US" sz="98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Лаконичная форма не упрощает стихотворение, а делает его сильнее. Чем меньше слов, тем заметнее паузы, недосказанность и внутреннее напряжение, из которых рождается главный смысл произведения.
</a:t>
            </a:r>
            <a:endParaRPr lang="en-US" sz="98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в простоте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не разворачивает длинную сцену, а опирается на один яркий образ и один важный вопрос. Небольшая деталь сразу раскрывает настроение, мысли и скрытый смысл текста.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вместо описания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лирической героини звучит естественно, как короткий разговор или внутреннее обращение. Благодаря этому стихотворение воспринимается не как отвлечённое рассуждение, а как личное признание.
</a:t>
            </a:r>
            <a:endParaRPr lang="en-US" sz="1014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голос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А. Ахматовой «Я спросила у кукушки…»
</a:t>
            </a:r>
            <a:endParaRPr lang="en-US" sz="1233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отдельные приёмы помогают раскрыть тему судьбы, времени и ожидания ответа.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строится не на обилии средств, а на их точности. Каждый приём усиливает ощущение недосказанности и внутреннего волнения.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стихотворения не снижает силу чувства: напряжение нарастает от строки к строке и особенно заметно в конце, где вопрос остаётся без прямого ответа.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движение от спокойного обращения к тревожному ожиданию. Смысл углубляется через недосказанность и сосредоточенность на неизвестном будущем.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анализ стихотворения А. А. Ахматовой «Я спросила у кукушки…»
</a:t>
            </a:r>
            <a:endParaRPr lang="en-US" sz="94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текста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короткое, поэтому его легко удержать в памяти. Небольшой объём помогает быстро заметить главную мысль и не теряться в лишних подробностях.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текста один ясный образ и один сильный вопрос. Такая композиция делает содержание цельным: читатель сразу понимает, о чём идёт разговор и почему он важен.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строка работает на общий смысл, без случайных деталей и длинных пояснений. Из-за этого стихотворение звучит очень собранно, а его настроение ощущается сразу.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Лаконичная форма напоминает маленькую сцену, где слышен живой голос и остаётся пауза. Именно это сочетание простоты и недосказанности делает текст особенно выразительным.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увидеть, как от личного вопроса стихотворение приходит к общему выводу о судьбе и времени.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учитывать при анализе текста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как поэты начала XX века умели говорить о большом через маленькое. Один короткий вопрос становится поводом для размышления о жизни, а простой природный образ приобретает символическое значение. В этом и проявляется художественная манера Серебряного века.
</a:t>
            </a:r>
            <a:endParaRPr lang="en-US" sz="923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эпохи в одном вопросе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Серебряного века часто строится на намёке, паузе и недосказанности. В стихотворении Ахматовой именно тишина между словами помогает почувствовать напряжение, а привычный образ природы превращается в знак размышления о судьбе и времени.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как часть смысла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визуального ряда легко представить строгий портрет Анны Ахматовой, старую книгу и спокойный свет на странице. Такая композиция передаёт атмосферу русского модерна, где ценились точность, внутренняя собранность и скрытый смысл в небольшом тексте.
</a:t>
            </a:r>
            <a:endParaRPr lang="en-US" sz="984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поэтессы и книга времени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поэтической традицией Серебряного века
</a:t>
            </a:r>
            <a:endParaRPr lang="en-US" sz="22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вопросы связаны между собой, но каждый показывает свою сторону размышления героини: личную, философскую и образную.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важным остаётся вопрос о будущем. Остальные темы поддерживают его и помогают раскрыть главную тревогу текста.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анализ стихотворения А. А. Ахматовой «Я спросила у кукушки…»
</a:t>
            </a:r>
            <a:endParaRPr lang="en-US" sz="94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поднимает стихотворение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понятно современному читателю, потому что в нём говорится о вещах, знакомых каждому: ожидании, сомнении и желании узнать, что будет дальше.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важно увидеть, что смысл рождается не из длинных объяснений, а из точного слова, интонации и скрытого переживания героини.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замечать, как один короткий образ может передавать большую мысль. Даже простая деталь, вроде кукушки, становится знаком размышления о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стихотворения для современного школьника
</a:t>
            </a:r>
            <a:endParaRPr lang="en-US" sz="26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повторить главные наблюдения о теме, образах, настроении и языке произведения.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слоях анализа видна одна мысль: короткий текст говорит о серьёзных вопросах и оставляет сильное эмоциональное впечатление.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А. Ахматовой «Я спросила у кукушки…»
</a:t>
            </a:r>
            <a:endParaRPr lang="en-US" sz="123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итог анализа стихотворения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вопрос о будущем открывает глубокий смысл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Ахматовой показывает, как из короткого обращения к кукушке рождается размышление о судьбе, времени и внутреннем ожидании. В этом его тихая, но очень сильная выразительность.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2026-05-19T07:57:54Z</dcterms:created>
  <dcterms:modified xsi:type="dcterms:W3CDTF">2026-05-19T07:57:54Z</dcterms:modified>
</cp:coreProperties>
</file>