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Биполярный мир и культура России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Власть, идеология и культура меняют общество по-разному, но всегда глубоко.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темы показывают, как идеи и власть влияют на жизнь общества: в XX веке — через блоки и пропаганду, в XIX веке — через литературу, спор о реформам и просвещение.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эти сюжеты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мир и начало холодной войны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1945: новый расклад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истощена войной, прежний баланс сил нарушен. США и СССР быстро превращаются в главные центры влияния, вокруг которых выстраивается новая международная система.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1947–1949: оформление противостояния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бывших союзников переходят в открытую конфронтацию: формируются зоны влияния, принимаются доктрины сдерживания, начинается идеологическое и экономическое соперничество.
</a:t>
            </a:r>
            <a:endParaRPr lang="en-US" sz="963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 — начало 1950-х
</a:t>
            </a:r>
            <a:pPr algn="ctr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Берлина, создание НАТО, советский атомный проект и война в Корее закрепляют раздел мира. Холодная война становится долговременной реальностью.
</a:t>
            </a:r>
            <a:endParaRPr lang="en-US" sz="108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решений 1945–1949 годов быстро перевела послевоенное сотрудничество в конфронтацию.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почти без пауз: за несколько лет союзничество сменилось устойчивым разделением Европы и мира.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биполярность: ключевые события
</a:t>
            </a:r>
            <a:endParaRPr lang="en-US" sz="2145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1945–1949 гг.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влияния и раздел Европы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лагерь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Восточной Европе усиливаются просоветские режимы, которые опираются на политическую поддержку Москвы и ограничивают самостоятельный выбор внешнего курса.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лагерь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получает помощь США, восстанавливает экономику и связывает безопасность с союзом с Вашингтоном, постепенно формируя собственный политический блок.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«Железный занавес» обозначает не только границу между системами, но и разрыв в информации, перемещениях и политической коммуникации между людьми по обе стороны Европы.
</a:t>
            </a:r>
            <a:endParaRPr lang="en-US" sz="11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блока и их противостояние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политико-экономических блока и пространство их соперничества.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 пропаганда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Ядерный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становится главным символом силы: каждая сторона стремится не только создать его, но и гарантировать доставку к цели с помощью новых носителей.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Новые средства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стратегические бомбардировщики, ракеты и средства противовоздушной обороны. Военная техника перестает быть только инструментом армии и превращается в показатель статуса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Борьба за сознание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формирует образ противника и объясняет населению необходимость постоянной готовности. Страх, дисциплина и лояльность становятся важной частью общественной мобилизации.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Массовое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СМИ, кино, плакаты и школьные учебники закрепляют простую схему «свои — чужие». Это упрощение помогает власти удерживать поддержку и оправдывать внешнюю политику.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институты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дипломатия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создаётся в 1945 году как площадка для переговоров и предотвращения новых войн, но Совет Безопасности часто отражает разногласия великих держав.
</a:t>
            </a:r>
            <a:endParaRPr lang="en-US" sz="984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безопасность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Военно-политические союзы становятся ответом на кризисы и недоверие между блоками. Они закрепляют обязательства по совместной обороне и усиливают разделение мира на два лагеря.
</a:t>
            </a:r>
            <a:endParaRPr lang="en-US" sz="984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мировой порядок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не снимают напряжение полностью, но задают правила взаимодействия и помогают понять, как послевоенный порядок превращается в систему соперничества.
</a:t>
            </a:r>
            <a:endParaRPr lang="en-US" sz="9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1950-м годам противостояние уже охватывает Европу, Азию и систему союзов, а не только дипломатию.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 не один кризис, а последовательное закрепление двух враждующих систем в разных регионах мира.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формирования противостояния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1945–1950-е гг.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соперничающих блока формировали политическую и идеологическую жизнь послевоенного мира.
</a:t>
            </a:r>
            <a:endParaRPr lang="en-US" sz="1228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 именно две системы ценностей определяли нормы поведения, пропаганду и представление о патриотизме в противостоящих лагерях.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«Формирование биполярного мира (1945–1950-е гг.)»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24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сверхдержавы определили послевоенный мир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две сверхдержавы задали логику послевоенного соперничества: наука стала частью безопасности, престижа и идеологического соревнования.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международных отношений после 1945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медиа рисуют противостояние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который задаёт страх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Газетный заголовок превращает сложную международную ситуацию в простую схему. На одной стороне — «свободный мир», на другой — угроза, которую нужно сдержать, чтобы не потерять безопасность и влияние.
</a:t>
            </a:r>
            <a:endParaRPr lang="en-US" sz="114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вместо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советском плакате капиталист выглядит не как обычный человек, а как символ жадности и неравенства. Такой образ помогает показать конфликт как борьбу не государств, а двух несовместимых систем.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мнение становится привычкой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Кинохроника и школьный текст создают привычный взгляд на мир. Повторяясь каждый день, они закрепляют разделение на «своих» и «чужих» и делают политическое противостояние частью повседневного сознания.
</a:t>
            </a:r>
            <a:endParaRPr lang="en-US" sz="10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культурного фона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Дворянский культурный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XIX века культурная жизнь России сосредоточена вокруг дворянской среды, салонов и столицы. Именно там формируются вкусы эпохи и рождаются первые споры о пути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общественный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века на первый план выходит вопрос о народе, реформах и справедливости. Культура перестаёт быть только украшением жизни и становится способом обсуждать общественные перемены.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читательская аудитория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грамотности, журналов и публичных дискуссий расширяет круг читающей публики. Литература, театр и пресса постепенно объединяют образованных людей вокруг общих представлений о России и её будущем.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литературного развития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традиций к поиску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половине века литература опирается на классицизм и романтизм, но быстро выходит за их рамки. Авторы ищут более живой язык, чтобы говорить о личности, свободе и истории.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задавшие тон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Лермонтов и Гоголь расширяют возможности русского слова, соединяя художественную выразительность с острой наблюдательностью. Их произведения становятся ориентиром для всей последующей литературы.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как зеркало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века реализм показывает жизнь без прикрас: дворянство, чиновничество, крестьянство и городскую среду. Тургенев, Толстой, Достоевский и Чехов превращают роман и рассказ в анализ общества.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 пространство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тексты читают не только ради сюжета, но и ради ответа на важные вопросы времени. Споры о героях и идеях выходят далеко за пределы книжных страниц.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73701"/>
            <a:ext cx="251700" cy="20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музыкальной и театральной жизни
</a:t>
            </a:r>
            <a:endParaRPr lang="en-US" sz="2358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тема в 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«Могучей кучки» обращаются к народным интонациям, историческим сюжетам и русскому фольклору. Так в музыке складывается собственный национальный язык, понятный широкой публике.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традиция и 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соединяет европейскую форму с выразительной мелодикой и эмоциональной глубиной. Его произведения показывают, что национальная музыка может быть и самобытной, и универсальной.
</a:t>
            </a:r>
            <a:endParaRPr lang="en-US" sz="1356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для широкой публики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становится важной городской площадкой, где встречаются разные сословия. На сцене обсуждают характеры, нравы и общественные вопросы, близкие зрителям не меньше, чем литературные сюжеты.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городская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и спектакли формируют новую культурную привычку — регулярное участие в городской жизни. Искусство перестаёт быть редким событием и становится частью повседневного досуга образованного общества.
</a:t>
            </a:r>
            <a:endParaRPr lang="en-US" sz="133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живопись стала языком общества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выходит к зрителю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Передвижные выставки делают искусство доступным за пределами столиц. Художники показывают не только красивые сюжеты, но и тяжёлую повседневность: труд крестьян, бедность городских окраин и напряжение общественной жизни.
</a:t>
            </a:r>
            <a:endParaRPr lang="en-US" sz="1079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вместо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живопись отказывается от идеализированного мира академии. В центре внимания оказываются живые лица, характеры и социальные контрасты, которые зритель узнаёт в собственной действительности.
</a:t>
            </a:r>
            <a:endParaRPr lang="en-US" sz="115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историческом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полотна помогают осмыслить прошлое как часть национальной памяти. Через старинные сюжеты художники говорят о долге, силе народа и ценностях, значимых для современников.
</a:t>
            </a:r>
            <a:endParaRPr lang="en-US" sz="11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развивались общественные споры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полемика о путях России в XIX веке постепенно расширялась и вовлекала новые общественные силы.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64279"/>
            <a:ext cx="3934500" cy="15564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просвещения в XIX веке показывают, как расширялась читательская аудитория и росло значение образования в городской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выходило за пределы элиты и становилось важным каналом общественного обновления.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просвещения и их роль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культуры России XIX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8542" y="3418395"/>
            <a:ext cx="174825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архитектуры XIX века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ампир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Ампир подчёркивает торжественность империи: строгие пропорции, колоннады и монументальные фасады создают ощущение порядка, силы и государственной значимости в городской среде.
</a:t>
            </a:r>
            <a:endParaRPr lang="en-US" sz="98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Эклектика соединяет элементы разных стилей и позволяет архитектуре отвечать новым общественным задачам. В одном городе рядом оказываются классические формы, древнерусские мотивы и современная инженерия.
</a:t>
            </a:r>
            <a:endParaRPr lang="en-US" sz="929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 камне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 обращается к прошлым эпохам как к источнику образов и смыслов. Архитекторы используют старинные формы, чтобы подчеркнуть преемственность культуры и национальную память.
</a:t>
            </a:r>
            <a:endParaRPr lang="en-US" sz="984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витрина эпохи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 и вокзалы становятся символами городской модернизации. Эти здания показывают, что культура XIX века была связана не только с искусством, но и с престижем столицы.
</a:t>
            </a:r>
            <a:endParaRPr lang="en-US" sz="9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различие двух эпох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эпохи показывают, что культура не существует отдельно от власти и конфликтов. Но в XX веке мир раскалывается на блоки, а в XIX веке общество спорит о будущем России и роли искусства.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2026-07-26T14:12:53Z</dcterms:created>
  <dcterms:modified xsi:type="dcterms:W3CDTF">2026-07-26T14:12:53Z</dcterms:modified>
</cp:coreProperties>
</file>