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и стихотворение «Я встретил вас — и всё былое…»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встрече, которая возвращает прошлое и пробуждает сердце.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известных поздних стихотворений Тютчева: в нём обычная встреча становится поводом для сильного внутреннего переживания, где память, любовь и время соединяются в одном мгновении.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родилось стихотворение и почему оно важно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— один из крупнейших русских поэтов XIX века; он умел в нескольких строках передать сложную мысль, тонкое чувство и глубокое душевное движение.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Тютчев: поэт мысли, природы и чувства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характерны краткость, точность и выразительность. Поэтому его лирика кажется сдержанной по форме, но очень богатой по содержанию и настроению.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звучат темы природы, любви, памяти и времени. Поэт не рассказывает длинных историй, а показывает мгновение, в котором раскрывается смысл переживания.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любовные стихи Тютчева обычно связаны не с началом чувства, а с воспоминанием о нём. В них особенно заметны сожаление, нежность и внезапное возвращение пережитого.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интересует не сюжет любви, а состояние души в момент потрясения. Одна встреча может сразу оживить прошлое и изменить внутренний мир героя.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звучит очень личным и искренним. В нём нет лишних деталей, зато есть точное и сильное ощущение того, как память возвращает любовь.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любовная лирика Тютчева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внезапная встреча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Мгновение, когда прошлое возвращается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не требует долгого разговора, чтобы потревожить сердце. Достаточно короткого мгновения узнавания, и вместе с ним приходят воспоминания о прошлом, о пережитом чувстве и о том, что, казалось, давно ушло.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лицо среди повседневной суеты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словно замечает человека, которого давно не видел, и сразу теряет привычное спокойствие. Один взгляд оказывается сильнее времени: в памяти вспыхивают прежние чувства, а обычный день неожиданно становится важным и личным.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XIX века в образе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можно представить Тютчева в портрете его эпохи: спокойный взгляд, сдержанность, глубокая внутренняя жизнь. Такой образ помогает почувствовать, что даже короткое стихотворение может скрывать сильное душевное напряжение.
</a:t>
            </a:r>
            <a:endParaRPr lang="en-US" sz="10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в этом году было написано стихотворение, в котором память о прошлом чувстве звучит особенно сильно.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стихотворения «Я встретил вас — и всё былое…» в 1870 году.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показывает, что это произведение относится к позднему периоду творчества и связано с размышлениями о времени и сердце.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мотива стихотворения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мотива связаны между собой и образуют единое движение лирического переживания.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равны по значимости: встреча запускает память, а память возвращает чувство любви.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текста стихотворения Ф. И. Тютчева «Я встретил вас — и всё былое…».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от внешнего события к внутреннему переживанию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Момент узнавания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неожиданной встречи. Герой сразу чувствует, что перед ним не просто знакомый человек, а часть его прошлого.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Вспышка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узнавания в сознании героя оживают прежние впечатления. Встреча становится толчком для воспоминаний, которые давно не были так близки.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Возвращение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не остаётся нейтральной: вместе с ней возвращается и прежняя сила переживания. Внутри героя пробуждается то, что казалось забытым.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Тихое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звучит спокойно и светло. Встреча не разрушает, а как будто обновляет душу, оставляя чувство ясности и внутренней гармонии.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адресат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лица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себя, поэтому стихотворение звучит как искреннее признание. Читатель слышит не рассказ со стороны, а живое личное переживание.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не назван прямо, но ясно, что он связан с давними событиями героя. Эта недосказанность делает чувства более глубокими и убедительными.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вместо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здесь не действие, а внутренний отклик. Герой показывает, что даже короткая встреча способна вернуть целый мир воспоминаний.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прошлому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отталкивает воспоминания, а принимает их. Для него прошлое — важная часть жизни, которую сердце хранит очень 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 создаёт настроение и передаёт душевное движение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работают на главную идею: короткий текст передаёт сильное и тонкое переживание.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Ф. И. Тютчева «Я встретил вас — и всё былое…».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на плавном, почти певучем ритме, поэтому строки легко читаются вслух и звучат как спокойная, лирическая мелодия.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мягкие созвучия создают ощущение напева, а интонационные паузы помогают почувствовать волнение героя и значимость каждого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 и точный порядок слов делают речь особенно выразительной: смысл раскрывается постепенно, без лишних деталей и резких переходов.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звучанию текст легко запоминается и воспринимается не только как стихотворение, но и как основа для романса.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звучание стихотворения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романс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стал песней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получило широкую известность в музыкальном исполнении. Романс помог ярче услышать его мягкую интонацию и внутреннюю лиричность.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ему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усиливает чувство тихого волнения и делает текст ещё ближе читателю. Поэтому стихотворение воспринимается и глазами, и слухом.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одно мгновение превращается во внутреннее обновление героя.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стихотворении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встрече прошлое и настоящее соединяются в одном мгновении, и герой ощущает, что прожитое не исчезло, а продолжает жить внутри него.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легко понять этот смысл: важные события детства, дружба или первая симпатия тоже могут неожиданно вернуться в памяти.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в стихотворении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время не как простой ход часов, а как силу, которая оставляет след в сердце и меняет внутренний мир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по ходу текста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сюжет, а движение чувства: от первого отклика к спокойному, ясному завершению.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нарастает постепенно и приходит к тихой гармонии, а не к бурному кульминационному взрыву.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Ф. И. Тютчева «Я встретил вас — и всё былое…»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очень краткий, но в нём есть законченная мысль и сильное чувство. Читатель быстро улавливает смысл без сложных событий и длинных объяснений.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передают глубокое переживание, поэтому стихотворение кажется понятным, но не простым. Именно сочетание ясности и глубины делает его незабываемым.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плавные переходы и точный порядок строк помогают удержать стихотворение в памяти. Каждая фраза звучит естественно и логично продолжает предыдущую.
</a:t>
            </a:r>
            <a:endParaRPr lang="en-US" sz="9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и настоящее в стихотворении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память соединяет прошлое чувство с переживанием настоящего.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стихотворении не уходит окончательно: оно возвращается через память и меняет состояние героя в настоящем.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Ф. И. Тютчева «Я встретил вас — и всё былое…»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удобно разбирать тему, идею и настроение текста, потому что они выражены ясно и последовательно, без лишних подробностей.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выделить лирического героя, адресата и мотив памяти, а затем проследить, как одна встреча меняет внутреннее состояние.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для анализа на уроке литературы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обратить внимание на повторы, интонации, эпитеты и музыкальность речи. Эти средства делают переживание героя особенно убедительным.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хорошо подходит для сравнения с другими произведениями о любви и воспоминании, потому что в нём большое чувство выражено очень кратко.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создания стихотворения, когда Тютчев особенно ясно показал силу памяти и возвращения чувства.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 творчестве Ф. И. Тютчева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дата создания стихотворения: именно в поздний период творчества поэт особенно остро размышлял о памяти и возвращении чувства.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показывает, как одна встреча может вернуть прошлое и изменить внутренний мир человека. В нём соединяются любовь, память и тихое обновление души.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2026-05-22T12:11:43Z</dcterms:created>
  <dcterms:modified xsi:type="dcterms:W3CDTF">2026-05-22T12:11:43Z</dcterms:modified>
</cp:coreProperties>
</file>